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okorný" initials="JP" lastIdx="1" clrIdx="0">
    <p:extLst>
      <p:ext uri="{19B8F6BF-5375-455C-9EA6-DF929625EA0E}">
        <p15:presenceInfo xmlns:p15="http://schemas.microsoft.com/office/powerpoint/2012/main" userId="e519a858af52e0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 dirty="0"/>
              <a:t>Chlorofyl</a:t>
            </a:r>
          </a:p>
        </c:rich>
      </c:tx>
      <c:layout>
        <c:manualLayout>
          <c:xMode val="edge"/>
          <c:yMode val="edge"/>
          <c:x val="8.0445756780402444E-2"/>
          <c:y val="7.906955380577429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excitace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Chlorofyl!$A$3:$A$473</c:f>
              <c:numCache>
                <c:formatCode>0.000</c:formatCode>
                <c:ptCount val="471"/>
                <c:pt idx="0">
                  <c:v>200</c:v>
                </c:pt>
                <c:pt idx="1">
                  <c:v>200.92999270000001</c:v>
                </c:pt>
                <c:pt idx="2">
                  <c:v>202.02999879999999</c:v>
                </c:pt>
                <c:pt idx="3">
                  <c:v>202.96000670000001</c:v>
                </c:pt>
                <c:pt idx="4">
                  <c:v>204.0599976</c:v>
                </c:pt>
                <c:pt idx="5">
                  <c:v>205</c:v>
                </c:pt>
                <c:pt idx="6">
                  <c:v>205.92999270000001</c:v>
                </c:pt>
                <c:pt idx="7">
                  <c:v>207.02999879999999</c:v>
                </c:pt>
                <c:pt idx="8">
                  <c:v>207.96000670000001</c:v>
                </c:pt>
                <c:pt idx="9">
                  <c:v>209.0599976</c:v>
                </c:pt>
                <c:pt idx="10">
                  <c:v>210</c:v>
                </c:pt>
                <c:pt idx="11">
                  <c:v>210.92999270000001</c:v>
                </c:pt>
                <c:pt idx="12">
                  <c:v>212.02999879999999</c:v>
                </c:pt>
                <c:pt idx="13">
                  <c:v>212.96000670000001</c:v>
                </c:pt>
                <c:pt idx="14">
                  <c:v>214.0599976</c:v>
                </c:pt>
                <c:pt idx="15">
                  <c:v>215</c:v>
                </c:pt>
                <c:pt idx="16">
                  <c:v>215.92999270000001</c:v>
                </c:pt>
                <c:pt idx="17">
                  <c:v>217.02999879999999</c:v>
                </c:pt>
                <c:pt idx="18">
                  <c:v>217.96000670000001</c:v>
                </c:pt>
                <c:pt idx="19">
                  <c:v>219.0599976</c:v>
                </c:pt>
                <c:pt idx="20">
                  <c:v>220</c:v>
                </c:pt>
                <c:pt idx="21">
                  <c:v>220.9499969</c:v>
                </c:pt>
                <c:pt idx="22">
                  <c:v>222.0599976</c:v>
                </c:pt>
                <c:pt idx="23">
                  <c:v>223.0099945</c:v>
                </c:pt>
                <c:pt idx="24">
                  <c:v>223.96000670000001</c:v>
                </c:pt>
                <c:pt idx="25">
                  <c:v>225.07000729999999</c:v>
                </c:pt>
                <c:pt idx="26">
                  <c:v>226.02999879999999</c:v>
                </c:pt>
                <c:pt idx="27">
                  <c:v>226.97999569999999</c:v>
                </c:pt>
                <c:pt idx="28">
                  <c:v>227.92999270000001</c:v>
                </c:pt>
                <c:pt idx="29">
                  <c:v>229.03999329999999</c:v>
                </c:pt>
                <c:pt idx="30">
                  <c:v>230</c:v>
                </c:pt>
                <c:pt idx="31">
                  <c:v>230.92999270000001</c:v>
                </c:pt>
                <c:pt idx="32">
                  <c:v>232.02999879999999</c:v>
                </c:pt>
                <c:pt idx="33">
                  <c:v>232.96000670000001</c:v>
                </c:pt>
                <c:pt idx="34">
                  <c:v>234.0599976</c:v>
                </c:pt>
                <c:pt idx="35">
                  <c:v>235</c:v>
                </c:pt>
                <c:pt idx="36">
                  <c:v>235.92999270000001</c:v>
                </c:pt>
                <c:pt idx="37">
                  <c:v>237.02999879999999</c:v>
                </c:pt>
                <c:pt idx="38">
                  <c:v>237.96000670000001</c:v>
                </c:pt>
                <c:pt idx="39">
                  <c:v>239.0599976</c:v>
                </c:pt>
                <c:pt idx="40">
                  <c:v>240</c:v>
                </c:pt>
                <c:pt idx="41">
                  <c:v>241.07000729999999</c:v>
                </c:pt>
                <c:pt idx="42">
                  <c:v>242</c:v>
                </c:pt>
                <c:pt idx="43">
                  <c:v>243.07000729999999</c:v>
                </c:pt>
                <c:pt idx="44">
                  <c:v>244</c:v>
                </c:pt>
                <c:pt idx="45">
                  <c:v>245.07000729999999</c:v>
                </c:pt>
                <c:pt idx="46">
                  <c:v>246</c:v>
                </c:pt>
                <c:pt idx="47">
                  <c:v>247.07000729999999</c:v>
                </c:pt>
                <c:pt idx="48">
                  <c:v>248</c:v>
                </c:pt>
                <c:pt idx="49">
                  <c:v>249.07000729999999</c:v>
                </c:pt>
                <c:pt idx="50">
                  <c:v>250</c:v>
                </c:pt>
                <c:pt idx="51">
                  <c:v>250.92999270000001</c:v>
                </c:pt>
                <c:pt idx="52">
                  <c:v>252.02999879999999</c:v>
                </c:pt>
                <c:pt idx="53">
                  <c:v>252.96000670000001</c:v>
                </c:pt>
                <c:pt idx="54">
                  <c:v>254.0599976</c:v>
                </c:pt>
                <c:pt idx="55">
                  <c:v>255</c:v>
                </c:pt>
                <c:pt idx="56">
                  <c:v>255.92999270000001</c:v>
                </c:pt>
                <c:pt idx="57">
                  <c:v>257.02999879999999</c:v>
                </c:pt>
                <c:pt idx="58">
                  <c:v>257.9599915</c:v>
                </c:pt>
                <c:pt idx="59">
                  <c:v>259.05999759999997</c:v>
                </c:pt>
                <c:pt idx="60">
                  <c:v>260</c:v>
                </c:pt>
                <c:pt idx="61">
                  <c:v>260.92999270000001</c:v>
                </c:pt>
                <c:pt idx="62">
                  <c:v>262.02999879999999</c:v>
                </c:pt>
                <c:pt idx="63">
                  <c:v>262.9599915</c:v>
                </c:pt>
                <c:pt idx="64">
                  <c:v>264.05999759999997</c:v>
                </c:pt>
                <c:pt idx="65">
                  <c:v>265</c:v>
                </c:pt>
                <c:pt idx="66">
                  <c:v>265.92999270000001</c:v>
                </c:pt>
                <c:pt idx="67">
                  <c:v>267.02999879999999</c:v>
                </c:pt>
                <c:pt idx="68">
                  <c:v>267.9599915</c:v>
                </c:pt>
                <c:pt idx="69">
                  <c:v>269.05999759999997</c:v>
                </c:pt>
                <c:pt idx="70">
                  <c:v>270</c:v>
                </c:pt>
                <c:pt idx="71">
                  <c:v>270.92999270000001</c:v>
                </c:pt>
                <c:pt idx="72">
                  <c:v>272.02999879999999</c:v>
                </c:pt>
                <c:pt idx="73">
                  <c:v>272.9599915</c:v>
                </c:pt>
                <c:pt idx="74">
                  <c:v>274.05999759999997</c:v>
                </c:pt>
                <c:pt idx="75">
                  <c:v>275</c:v>
                </c:pt>
                <c:pt idx="76">
                  <c:v>275.92999270000001</c:v>
                </c:pt>
                <c:pt idx="77">
                  <c:v>277.02999879999999</c:v>
                </c:pt>
                <c:pt idx="78">
                  <c:v>277.9599915</c:v>
                </c:pt>
                <c:pt idx="79">
                  <c:v>279.05999759999997</c:v>
                </c:pt>
                <c:pt idx="80">
                  <c:v>280</c:v>
                </c:pt>
                <c:pt idx="81">
                  <c:v>280.92999270000001</c:v>
                </c:pt>
                <c:pt idx="82">
                  <c:v>282.02999879999999</c:v>
                </c:pt>
                <c:pt idx="83">
                  <c:v>282.9599915</c:v>
                </c:pt>
                <c:pt idx="84">
                  <c:v>284.05999759999997</c:v>
                </c:pt>
                <c:pt idx="85">
                  <c:v>285</c:v>
                </c:pt>
                <c:pt idx="86">
                  <c:v>285.92999270000001</c:v>
                </c:pt>
                <c:pt idx="87">
                  <c:v>287.02999879999999</c:v>
                </c:pt>
                <c:pt idx="88">
                  <c:v>287.9599915</c:v>
                </c:pt>
                <c:pt idx="89">
                  <c:v>289.05999759999997</c:v>
                </c:pt>
                <c:pt idx="90">
                  <c:v>290</c:v>
                </c:pt>
                <c:pt idx="91">
                  <c:v>291.07000729999999</c:v>
                </c:pt>
                <c:pt idx="92">
                  <c:v>292</c:v>
                </c:pt>
                <c:pt idx="93">
                  <c:v>293.07000729999999</c:v>
                </c:pt>
                <c:pt idx="94">
                  <c:v>294</c:v>
                </c:pt>
                <c:pt idx="95">
                  <c:v>295.07000729999999</c:v>
                </c:pt>
                <c:pt idx="96">
                  <c:v>296</c:v>
                </c:pt>
                <c:pt idx="97">
                  <c:v>297.07000729999999</c:v>
                </c:pt>
                <c:pt idx="98">
                  <c:v>298</c:v>
                </c:pt>
                <c:pt idx="99">
                  <c:v>299.07000729999999</c:v>
                </c:pt>
                <c:pt idx="100">
                  <c:v>300</c:v>
                </c:pt>
                <c:pt idx="101">
                  <c:v>300.92999270000001</c:v>
                </c:pt>
                <c:pt idx="102">
                  <c:v>302.02999879999999</c:v>
                </c:pt>
                <c:pt idx="103">
                  <c:v>302.9599915</c:v>
                </c:pt>
                <c:pt idx="104">
                  <c:v>304.05999759999997</c:v>
                </c:pt>
                <c:pt idx="105">
                  <c:v>305</c:v>
                </c:pt>
                <c:pt idx="106">
                  <c:v>305.92999270000001</c:v>
                </c:pt>
                <c:pt idx="107">
                  <c:v>307.02999879999999</c:v>
                </c:pt>
                <c:pt idx="108">
                  <c:v>307.9599915</c:v>
                </c:pt>
                <c:pt idx="109">
                  <c:v>309.05999759999997</c:v>
                </c:pt>
                <c:pt idx="110">
                  <c:v>310</c:v>
                </c:pt>
                <c:pt idx="111">
                  <c:v>311.07000729999999</c:v>
                </c:pt>
                <c:pt idx="112">
                  <c:v>312</c:v>
                </c:pt>
                <c:pt idx="113">
                  <c:v>313.07000729999999</c:v>
                </c:pt>
                <c:pt idx="114">
                  <c:v>314</c:v>
                </c:pt>
                <c:pt idx="115">
                  <c:v>315.07000729999999</c:v>
                </c:pt>
                <c:pt idx="116">
                  <c:v>316</c:v>
                </c:pt>
                <c:pt idx="117">
                  <c:v>317.07000729999999</c:v>
                </c:pt>
                <c:pt idx="118">
                  <c:v>318</c:v>
                </c:pt>
                <c:pt idx="119">
                  <c:v>319.07000729999999</c:v>
                </c:pt>
                <c:pt idx="120">
                  <c:v>320</c:v>
                </c:pt>
                <c:pt idx="121">
                  <c:v>321.07000729999999</c:v>
                </c:pt>
                <c:pt idx="122">
                  <c:v>322</c:v>
                </c:pt>
                <c:pt idx="123">
                  <c:v>323.07000729999999</c:v>
                </c:pt>
                <c:pt idx="124">
                  <c:v>324</c:v>
                </c:pt>
                <c:pt idx="125">
                  <c:v>325.07000729999999</c:v>
                </c:pt>
                <c:pt idx="126">
                  <c:v>326</c:v>
                </c:pt>
                <c:pt idx="127">
                  <c:v>327.07000729999999</c:v>
                </c:pt>
                <c:pt idx="128">
                  <c:v>328</c:v>
                </c:pt>
                <c:pt idx="129">
                  <c:v>329.07000729999999</c:v>
                </c:pt>
                <c:pt idx="130">
                  <c:v>330</c:v>
                </c:pt>
                <c:pt idx="131">
                  <c:v>330.92999270000001</c:v>
                </c:pt>
                <c:pt idx="132">
                  <c:v>332.02999879999999</c:v>
                </c:pt>
                <c:pt idx="133">
                  <c:v>332.9599915</c:v>
                </c:pt>
                <c:pt idx="134">
                  <c:v>334.05999759999997</c:v>
                </c:pt>
                <c:pt idx="135">
                  <c:v>335</c:v>
                </c:pt>
                <c:pt idx="136">
                  <c:v>335.92999270000001</c:v>
                </c:pt>
                <c:pt idx="137">
                  <c:v>337.02999879999999</c:v>
                </c:pt>
                <c:pt idx="138">
                  <c:v>337.9599915</c:v>
                </c:pt>
                <c:pt idx="139">
                  <c:v>339.05999759999997</c:v>
                </c:pt>
                <c:pt idx="140">
                  <c:v>340</c:v>
                </c:pt>
                <c:pt idx="141">
                  <c:v>341.07000729999999</c:v>
                </c:pt>
                <c:pt idx="142">
                  <c:v>342</c:v>
                </c:pt>
                <c:pt idx="143">
                  <c:v>343.07000729999999</c:v>
                </c:pt>
                <c:pt idx="144">
                  <c:v>344</c:v>
                </c:pt>
                <c:pt idx="145">
                  <c:v>345.07000729999999</c:v>
                </c:pt>
                <c:pt idx="146">
                  <c:v>346</c:v>
                </c:pt>
                <c:pt idx="147">
                  <c:v>347.07000729999999</c:v>
                </c:pt>
                <c:pt idx="148">
                  <c:v>348</c:v>
                </c:pt>
                <c:pt idx="149">
                  <c:v>349.07000729999999</c:v>
                </c:pt>
                <c:pt idx="150">
                  <c:v>350</c:v>
                </c:pt>
                <c:pt idx="151">
                  <c:v>351.07000729999999</c:v>
                </c:pt>
                <c:pt idx="152">
                  <c:v>352</c:v>
                </c:pt>
                <c:pt idx="153">
                  <c:v>353.07000729999999</c:v>
                </c:pt>
                <c:pt idx="154">
                  <c:v>354</c:v>
                </c:pt>
                <c:pt idx="155">
                  <c:v>355.07000729999999</c:v>
                </c:pt>
                <c:pt idx="156">
                  <c:v>356</c:v>
                </c:pt>
                <c:pt idx="157">
                  <c:v>357.07000729999999</c:v>
                </c:pt>
                <c:pt idx="158">
                  <c:v>358</c:v>
                </c:pt>
                <c:pt idx="159">
                  <c:v>359.07000729999999</c:v>
                </c:pt>
                <c:pt idx="160">
                  <c:v>360</c:v>
                </c:pt>
                <c:pt idx="161">
                  <c:v>361.07000729999999</c:v>
                </c:pt>
                <c:pt idx="162">
                  <c:v>362</c:v>
                </c:pt>
                <c:pt idx="163">
                  <c:v>363.07000729999999</c:v>
                </c:pt>
                <c:pt idx="164">
                  <c:v>364</c:v>
                </c:pt>
                <c:pt idx="165">
                  <c:v>365.07000729999999</c:v>
                </c:pt>
                <c:pt idx="166">
                  <c:v>366</c:v>
                </c:pt>
                <c:pt idx="167">
                  <c:v>367.07000729999999</c:v>
                </c:pt>
                <c:pt idx="168">
                  <c:v>368</c:v>
                </c:pt>
                <c:pt idx="169">
                  <c:v>369.07000729999999</c:v>
                </c:pt>
                <c:pt idx="170">
                  <c:v>370</c:v>
                </c:pt>
                <c:pt idx="171">
                  <c:v>371.07000729999999</c:v>
                </c:pt>
                <c:pt idx="172">
                  <c:v>372</c:v>
                </c:pt>
                <c:pt idx="173">
                  <c:v>373.07000729999999</c:v>
                </c:pt>
                <c:pt idx="174">
                  <c:v>374</c:v>
                </c:pt>
                <c:pt idx="175">
                  <c:v>375.07000729999999</c:v>
                </c:pt>
                <c:pt idx="176">
                  <c:v>376</c:v>
                </c:pt>
                <c:pt idx="177">
                  <c:v>377.07000729999999</c:v>
                </c:pt>
                <c:pt idx="178">
                  <c:v>378</c:v>
                </c:pt>
                <c:pt idx="179">
                  <c:v>379.07000729999999</c:v>
                </c:pt>
                <c:pt idx="180">
                  <c:v>380</c:v>
                </c:pt>
                <c:pt idx="181">
                  <c:v>381.07000729999999</c:v>
                </c:pt>
                <c:pt idx="182">
                  <c:v>382</c:v>
                </c:pt>
                <c:pt idx="183">
                  <c:v>383.07000729999999</c:v>
                </c:pt>
                <c:pt idx="184">
                  <c:v>384</c:v>
                </c:pt>
                <c:pt idx="185">
                  <c:v>385.07000729999999</c:v>
                </c:pt>
                <c:pt idx="186">
                  <c:v>386</c:v>
                </c:pt>
                <c:pt idx="187">
                  <c:v>387.07000729999999</c:v>
                </c:pt>
                <c:pt idx="188">
                  <c:v>388</c:v>
                </c:pt>
                <c:pt idx="189">
                  <c:v>389.07000729999999</c:v>
                </c:pt>
                <c:pt idx="190">
                  <c:v>390</c:v>
                </c:pt>
                <c:pt idx="191">
                  <c:v>391.05999759999997</c:v>
                </c:pt>
                <c:pt idx="192">
                  <c:v>391.9599915</c:v>
                </c:pt>
                <c:pt idx="193">
                  <c:v>393.02999879999999</c:v>
                </c:pt>
                <c:pt idx="194">
                  <c:v>393.92999270000001</c:v>
                </c:pt>
                <c:pt idx="195">
                  <c:v>395</c:v>
                </c:pt>
                <c:pt idx="196">
                  <c:v>396.05999759999997</c:v>
                </c:pt>
                <c:pt idx="197">
                  <c:v>396.9599915</c:v>
                </c:pt>
                <c:pt idx="198">
                  <c:v>398.02999879999999</c:v>
                </c:pt>
                <c:pt idx="199">
                  <c:v>398.92999270000001</c:v>
                </c:pt>
                <c:pt idx="200">
                  <c:v>400</c:v>
                </c:pt>
                <c:pt idx="201">
                  <c:v>401.07000729999999</c:v>
                </c:pt>
                <c:pt idx="202">
                  <c:v>402</c:v>
                </c:pt>
                <c:pt idx="203">
                  <c:v>403.07000729999999</c:v>
                </c:pt>
                <c:pt idx="204">
                  <c:v>404</c:v>
                </c:pt>
                <c:pt idx="205">
                  <c:v>405.07000729999999</c:v>
                </c:pt>
                <c:pt idx="206">
                  <c:v>406</c:v>
                </c:pt>
                <c:pt idx="207">
                  <c:v>407.07000729999999</c:v>
                </c:pt>
                <c:pt idx="208">
                  <c:v>408</c:v>
                </c:pt>
                <c:pt idx="209">
                  <c:v>409.07000729999999</c:v>
                </c:pt>
                <c:pt idx="210">
                  <c:v>410</c:v>
                </c:pt>
                <c:pt idx="211">
                  <c:v>411.05999759999997</c:v>
                </c:pt>
                <c:pt idx="212">
                  <c:v>411.9599915</c:v>
                </c:pt>
                <c:pt idx="213">
                  <c:v>413.02999879999999</c:v>
                </c:pt>
                <c:pt idx="214">
                  <c:v>413.92999270000001</c:v>
                </c:pt>
                <c:pt idx="215">
                  <c:v>415</c:v>
                </c:pt>
                <c:pt idx="216">
                  <c:v>416.05999759999997</c:v>
                </c:pt>
                <c:pt idx="217">
                  <c:v>416.9599915</c:v>
                </c:pt>
                <c:pt idx="218">
                  <c:v>418.02999879999999</c:v>
                </c:pt>
                <c:pt idx="219">
                  <c:v>418.92999270000001</c:v>
                </c:pt>
                <c:pt idx="220">
                  <c:v>420</c:v>
                </c:pt>
                <c:pt idx="221">
                  <c:v>421.07000729999999</c:v>
                </c:pt>
                <c:pt idx="222">
                  <c:v>422</c:v>
                </c:pt>
                <c:pt idx="223">
                  <c:v>423.07000729999999</c:v>
                </c:pt>
                <c:pt idx="224">
                  <c:v>424</c:v>
                </c:pt>
                <c:pt idx="225">
                  <c:v>425.07000729999999</c:v>
                </c:pt>
                <c:pt idx="226">
                  <c:v>426</c:v>
                </c:pt>
                <c:pt idx="227">
                  <c:v>427.07000729999999</c:v>
                </c:pt>
                <c:pt idx="228">
                  <c:v>428</c:v>
                </c:pt>
                <c:pt idx="229">
                  <c:v>429.07000729999999</c:v>
                </c:pt>
                <c:pt idx="230">
                  <c:v>430</c:v>
                </c:pt>
                <c:pt idx="231">
                  <c:v>431.05999759999997</c:v>
                </c:pt>
                <c:pt idx="232">
                  <c:v>431.9599915</c:v>
                </c:pt>
                <c:pt idx="233">
                  <c:v>433.02999879999999</c:v>
                </c:pt>
                <c:pt idx="234">
                  <c:v>433.92999270000001</c:v>
                </c:pt>
                <c:pt idx="235">
                  <c:v>435</c:v>
                </c:pt>
                <c:pt idx="236">
                  <c:v>436.05999759999997</c:v>
                </c:pt>
                <c:pt idx="237">
                  <c:v>436.9599915</c:v>
                </c:pt>
                <c:pt idx="238">
                  <c:v>438.02999879999999</c:v>
                </c:pt>
                <c:pt idx="239">
                  <c:v>438.92999270000001</c:v>
                </c:pt>
                <c:pt idx="240">
                  <c:v>440</c:v>
                </c:pt>
                <c:pt idx="241">
                  <c:v>441.05999759999997</c:v>
                </c:pt>
                <c:pt idx="242">
                  <c:v>441.9599915</c:v>
                </c:pt>
                <c:pt idx="243">
                  <c:v>443.02999879999999</c:v>
                </c:pt>
                <c:pt idx="244">
                  <c:v>443.92999270000001</c:v>
                </c:pt>
                <c:pt idx="245">
                  <c:v>445</c:v>
                </c:pt>
                <c:pt idx="246">
                  <c:v>446.05999759999997</c:v>
                </c:pt>
                <c:pt idx="247">
                  <c:v>446.9599915</c:v>
                </c:pt>
                <c:pt idx="248">
                  <c:v>448.02999879999999</c:v>
                </c:pt>
                <c:pt idx="249">
                  <c:v>448.92999270000001</c:v>
                </c:pt>
                <c:pt idx="250">
                  <c:v>450</c:v>
                </c:pt>
                <c:pt idx="251">
                  <c:v>451.05999759999997</c:v>
                </c:pt>
                <c:pt idx="252">
                  <c:v>451.9599915</c:v>
                </c:pt>
                <c:pt idx="253">
                  <c:v>453.02999879999999</c:v>
                </c:pt>
                <c:pt idx="254">
                  <c:v>453.92999270000001</c:v>
                </c:pt>
                <c:pt idx="255">
                  <c:v>455</c:v>
                </c:pt>
                <c:pt idx="256">
                  <c:v>456.05999759999997</c:v>
                </c:pt>
                <c:pt idx="257">
                  <c:v>456.9599915</c:v>
                </c:pt>
                <c:pt idx="258">
                  <c:v>458.02999879999999</c:v>
                </c:pt>
                <c:pt idx="259">
                  <c:v>458.92999270000001</c:v>
                </c:pt>
                <c:pt idx="260">
                  <c:v>460</c:v>
                </c:pt>
                <c:pt idx="261">
                  <c:v>461.05999759999997</c:v>
                </c:pt>
                <c:pt idx="262">
                  <c:v>461.9599915</c:v>
                </c:pt>
                <c:pt idx="263">
                  <c:v>463.02999879999999</c:v>
                </c:pt>
                <c:pt idx="264">
                  <c:v>463.92999270000001</c:v>
                </c:pt>
                <c:pt idx="265">
                  <c:v>465</c:v>
                </c:pt>
                <c:pt idx="266">
                  <c:v>466.05999759999997</c:v>
                </c:pt>
                <c:pt idx="267">
                  <c:v>466.9599915</c:v>
                </c:pt>
                <c:pt idx="268">
                  <c:v>468.02999879999999</c:v>
                </c:pt>
                <c:pt idx="269">
                  <c:v>468.92999270000001</c:v>
                </c:pt>
                <c:pt idx="270">
                  <c:v>470</c:v>
                </c:pt>
                <c:pt idx="271">
                  <c:v>471.0400085</c:v>
                </c:pt>
                <c:pt idx="272">
                  <c:v>471.94000240000003</c:v>
                </c:pt>
                <c:pt idx="273">
                  <c:v>472.98001099999999</c:v>
                </c:pt>
                <c:pt idx="274">
                  <c:v>474.01998900000001</c:v>
                </c:pt>
                <c:pt idx="275">
                  <c:v>475.07000729999999</c:v>
                </c:pt>
                <c:pt idx="276">
                  <c:v>475.97000120000001</c:v>
                </c:pt>
                <c:pt idx="277">
                  <c:v>477.01000979999998</c:v>
                </c:pt>
                <c:pt idx="278">
                  <c:v>478.0499878</c:v>
                </c:pt>
                <c:pt idx="279">
                  <c:v>478.9500122</c:v>
                </c:pt>
                <c:pt idx="280">
                  <c:v>480</c:v>
                </c:pt>
                <c:pt idx="281">
                  <c:v>481.05999759999997</c:v>
                </c:pt>
                <c:pt idx="282">
                  <c:v>481.9599915</c:v>
                </c:pt>
                <c:pt idx="283">
                  <c:v>483.02999879999999</c:v>
                </c:pt>
                <c:pt idx="284">
                  <c:v>483.92999270000001</c:v>
                </c:pt>
                <c:pt idx="285">
                  <c:v>485</c:v>
                </c:pt>
                <c:pt idx="286">
                  <c:v>486.05999759999997</c:v>
                </c:pt>
                <c:pt idx="287">
                  <c:v>486.9599915</c:v>
                </c:pt>
                <c:pt idx="288">
                  <c:v>488.02999879999999</c:v>
                </c:pt>
                <c:pt idx="289">
                  <c:v>488.92999270000001</c:v>
                </c:pt>
                <c:pt idx="290">
                  <c:v>490</c:v>
                </c:pt>
                <c:pt idx="291">
                  <c:v>491.0400085</c:v>
                </c:pt>
                <c:pt idx="292">
                  <c:v>491.94000240000003</c:v>
                </c:pt>
                <c:pt idx="293">
                  <c:v>492.98001099999999</c:v>
                </c:pt>
                <c:pt idx="294">
                  <c:v>494.01998900000001</c:v>
                </c:pt>
                <c:pt idx="295">
                  <c:v>495.07000729999999</c:v>
                </c:pt>
                <c:pt idx="296">
                  <c:v>495.97000120000001</c:v>
                </c:pt>
                <c:pt idx="297">
                  <c:v>497.01000979999998</c:v>
                </c:pt>
                <c:pt idx="298">
                  <c:v>498.0499878</c:v>
                </c:pt>
                <c:pt idx="299">
                  <c:v>498.9500122</c:v>
                </c:pt>
                <c:pt idx="300">
                  <c:v>500</c:v>
                </c:pt>
                <c:pt idx="301">
                  <c:v>501.05999759999997</c:v>
                </c:pt>
                <c:pt idx="302">
                  <c:v>501.9599915</c:v>
                </c:pt>
                <c:pt idx="303">
                  <c:v>503.02999879999999</c:v>
                </c:pt>
                <c:pt idx="304">
                  <c:v>503.92999270000001</c:v>
                </c:pt>
                <c:pt idx="305">
                  <c:v>505</c:v>
                </c:pt>
                <c:pt idx="306">
                  <c:v>506.05999759999997</c:v>
                </c:pt>
                <c:pt idx="307">
                  <c:v>506.9599915</c:v>
                </c:pt>
                <c:pt idx="308">
                  <c:v>508.02999879999999</c:v>
                </c:pt>
                <c:pt idx="309">
                  <c:v>508.92999270000001</c:v>
                </c:pt>
                <c:pt idx="310">
                  <c:v>510</c:v>
                </c:pt>
                <c:pt idx="311">
                  <c:v>511.0400085</c:v>
                </c:pt>
                <c:pt idx="312">
                  <c:v>511.94000240000003</c:v>
                </c:pt>
                <c:pt idx="313">
                  <c:v>512.97998050000001</c:v>
                </c:pt>
                <c:pt idx="314">
                  <c:v>514.02001949999999</c:v>
                </c:pt>
                <c:pt idx="315">
                  <c:v>515.07000730000004</c:v>
                </c:pt>
                <c:pt idx="316">
                  <c:v>515.96997069999998</c:v>
                </c:pt>
                <c:pt idx="317">
                  <c:v>517.01000980000003</c:v>
                </c:pt>
                <c:pt idx="318">
                  <c:v>518.04998780000005</c:v>
                </c:pt>
                <c:pt idx="319">
                  <c:v>518.95001219999995</c:v>
                </c:pt>
                <c:pt idx="320">
                  <c:v>520</c:v>
                </c:pt>
                <c:pt idx="321">
                  <c:v>521.03997800000002</c:v>
                </c:pt>
                <c:pt idx="322">
                  <c:v>521.94000240000003</c:v>
                </c:pt>
                <c:pt idx="323">
                  <c:v>522.97998050000001</c:v>
                </c:pt>
                <c:pt idx="324">
                  <c:v>524.02001949999999</c:v>
                </c:pt>
                <c:pt idx="325">
                  <c:v>525.07000730000004</c:v>
                </c:pt>
                <c:pt idx="326">
                  <c:v>525.96997069999998</c:v>
                </c:pt>
                <c:pt idx="327">
                  <c:v>527.01000980000003</c:v>
                </c:pt>
                <c:pt idx="328">
                  <c:v>528.04998780000005</c:v>
                </c:pt>
                <c:pt idx="329">
                  <c:v>528.95001219999995</c:v>
                </c:pt>
                <c:pt idx="330">
                  <c:v>530</c:v>
                </c:pt>
                <c:pt idx="331">
                  <c:v>531.03997800000002</c:v>
                </c:pt>
                <c:pt idx="332">
                  <c:v>531.94000240000003</c:v>
                </c:pt>
                <c:pt idx="333">
                  <c:v>532.97998050000001</c:v>
                </c:pt>
                <c:pt idx="334">
                  <c:v>534.02001949999999</c:v>
                </c:pt>
                <c:pt idx="335">
                  <c:v>535.07000730000004</c:v>
                </c:pt>
                <c:pt idx="336">
                  <c:v>535.96997069999998</c:v>
                </c:pt>
                <c:pt idx="337">
                  <c:v>537.01000980000003</c:v>
                </c:pt>
                <c:pt idx="338">
                  <c:v>538.04998780000005</c:v>
                </c:pt>
                <c:pt idx="339">
                  <c:v>538.95001219999995</c:v>
                </c:pt>
                <c:pt idx="340">
                  <c:v>540</c:v>
                </c:pt>
                <c:pt idx="341">
                  <c:v>541.02001949999999</c:v>
                </c:pt>
                <c:pt idx="342">
                  <c:v>542.04998780000005</c:v>
                </c:pt>
                <c:pt idx="343">
                  <c:v>542.94000240000003</c:v>
                </c:pt>
                <c:pt idx="344">
                  <c:v>543.96997069999998</c:v>
                </c:pt>
                <c:pt idx="345">
                  <c:v>545</c:v>
                </c:pt>
                <c:pt idx="346">
                  <c:v>546.02001949999999</c:v>
                </c:pt>
                <c:pt idx="347">
                  <c:v>547.04998780000005</c:v>
                </c:pt>
                <c:pt idx="348">
                  <c:v>547.94000240000003</c:v>
                </c:pt>
                <c:pt idx="349">
                  <c:v>548.96997069999998</c:v>
                </c:pt>
                <c:pt idx="350">
                  <c:v>550</c:v>
                </c:pt>
                <c:pt idx="351">
                  <c:v>551.03997800000002</c:v>
                </c:pt>
                <c:pt idx="352">
                  <c:v>551.94000240000003</c:v>
                </c:pt>
                <c:pt idx="353">
                  <c:v>552.97998050000001</c:v>
                </c:pt>
                <c:pt idx="354">
                  <c:v>554.02001949999999</c:v>
                </c:pt>
                <c:pt idx="355">
                  <c:v>555.07000730000004</c:v>
                </c:pt>
                <c:pt idx="356">
                  <c:v>555.96997069999998</c:v>
                </c:pt>
                <c:pt idx="357">
                  <c:v>557.01000980000003</c:v>
                </c:pt>
                <c:pt idx="358">
                  <c:v>558.04998780000005</c:v>
                </c:pt>
                <c:pt idx="359">
                  <c:v>558.95001219999995</c:v>
                </c:pt>
                <c:pt idx="360">
                  <c:v>560</c:v>
                </c:pt>
                <c:pt idx="361">
                  <c:v>561.02001949999999</c:v>
                </c:pt>
                <c:pt idx="362">
                  <c:v>562.04998780000005</c:v>
                </c:pt>
                <c:pt idx="363">
                  <c:v>562.94000240000003</c:v>
                </c:pt>
                <c:pt idx="364">
                  <c:v>563.96997069999998</c:v>
                </c:pt>
                <c:pt idx="365">
                  <c:v>565</c:v>
                </c:pt>
                <c:pt idx="366">
                  <c:v>566.02001949999999</c:v>
                </c:pt>
                <c:pt idx="367">
                  <c:v>567.04998780000005</c:v>
                </c:pt>
                <c:pt idx="368">
                  <c:v>567.94000240000003</c:v>
                </c:pt>
                <c:pt idx="369">
                  <c:v>568.96997069999998</c:v>
                </c:pt>
                <c:pt idx="370">
                  <c:v>570</c:v>
                </c:pt>
                <c:pt idx="371">
                  <c:v>571.03997800000002</c:v>
                </c:pt>
                <c:pt idx="372">
                  <c:v>571.94000240000003</c:v>
                </c:pt>
                <c:pt idx="373">
                  <c:v>572.97998050000001</c:v>
                </c:pt>
                <c:pt idx="374">
                  <c:v>574.02001949999999</c:v>
                </c:pt>
                <c:pt idx="375">
                  <c:v>575.07000730000004</c:v>
                </c:pt>
                <c:pt idx="376">
                  <c:v>575.96997069999998</c:v>
                </c:pt>
                <c:pt idx="377">
                  <c:v>577.01000980000003</c:v>
                </c:pt>
                <c:pt idx="378">
                  <c:v>578.04998780000005</c:v>
                </c:pt>
                <c:pt idx="379">
                  <c:v>578.95001219999995</c:v>
                </c:pt>
                <c:pt idx="380">
                  <c:v>580</c:v>
                </c:pt>
                <c:pt idx="381">
                  <c:v>581.02001949999999</c:v>
                </c:pt>
                <c:pt idx="382">
                  <c:v>582.04998780000005</c:v>
                </c:pt>
                <c:pt idx="383">
                  <c:v>582.94000240000003</c:v>
                </c:pt>
                <c:pt idx="384">
                  <c:v>583.96997069999998</c:v>
                </c:pt>
                <c:pt idx="385">
                  <c:v>585</c:v>
                </c:pt>
                <c:pt idx="386">
                  <c:v>586.02001949999999</c:v>
                </c:pt>
                <c:pt idx="387">
                  <c:v>587.04998780000005</c:v>
                </c:pt>
                <c:pt idx="388">
                  <c:v>587.94000240000003</c:v>
                </c:pt>
                <c:pt idx="389">
                  <c:v>588.96997069999998</c:v>
                </c:pt>
                <c:pt idx="390">
                  <c:v>590</c:v>
                </c:pt>
                <c:pt idx="391">
                  <c:v>591.01000980000003</c:v>
                </c:pt>
                <c:pt idx="392">
                  <c:v>592.02001949999999</c:v>
                </c:pt>
                <c:pt idx="393">
                  <c:v>593.03997800000002</c:v>
                </c:pt>
                <c:pt idx="394">
                  <c:v>594.04998780000005</c:v>
                </c:pt>
                <c:pt idx="395">
                  <c:v>595.07000730000004</c:v>
                </c:pt>
                <c:pt idx="396">
                  <c:v>595.94000240000003</c:v>
                </c:pt>
                <c:pt idx="397">
                  <c:v>596.95001219999995</c:v>
                </c:pt>
                <c:pt idx="398">
                  <c:v>597.96997069999998</c:v>
                </c:pt>
                <c:pt idx="399">
                  <c:v>598.97998050000001</c:v>
                </c:pt>
                <c:pt idx="400">
                  <c:v>600</c:v>
                </c:pt>
                <c:pt idx="401">
                  <c:v>601.02001949999999</c:v>
                </c:pt>
                <c:pt idx="402">
                  <c:v>602.04998780000005</c:v>
                </c:pt>
                <c:pt idx="403">
                  <c:v>602.94000240000003</c:v>
                </c:pt>
                <c:pt idx="404">
                  <c:v>603.96997069999998</c:v>
                </c:pt>
                <c:pt idx="405">
                  <c:v>605</c:v>
                </c:pt>
                <c:pt idx="406">
                  <c:v>606.02001949999999</c:v>
                </c:pt>
                <c:pt idx="407">
                  <c:v>607.04998780000005</c:v>
                </c:pt>
                <c:pt idx="408">
                  <c:v>607.94000240000003</c:v>
                </c:pt>
                <c:pt idx="409">
                  <c:v>608.96997069999998</c:v>
                </c:pt>
                <c:pt idx="410">
                  <c:v>610</c:v>
                </c:pt>
                <c:pt idx="411">
                  <c:v>611.02001949999999</c:v>
                </c:pt>
                <c:pt idx="412">
                  <c:v>612.04998780000005</c:v>
                </c:pt>
                <c:pt idx="413">
                  <c:v>612.94000240000003</c:v>
                </c:pt>
                <c:pt idx="414">
                  <c:v>613.96997069999998</c:v>
                </c:pt>
                <c:pt idx="415">
                  <c:v>615</c:v>
                </c:pt>
                <c:pt idx="416">
                  <c:v>616.02001949999999</c:v>
                </c:pt>
                <c:pt idx="417">
                  <c:v>617.04998780000005</c:v>
                </c:pt>
                <c:pt idx="418">
                  <c:v>617.94000240000003</c:v>
                </c:pt>
                <c:pt idx="419">
                  <c:v>618.96997069999998</c:v>
                </c:pt>
                <c:pt idx="420">
                  <c:v>620</c:v>
                </c:pt>
                <c:pt idx="421">
                  <c:v>621.01000980000003</c:v>
                </c:pt>
                <c:pt idx="422">
                  <c:v>622.02001949999999</c:v>
                </c:pt>
                <c:pt idx="423">
                  <c:v>623.03997800000002</c:v>
                </c:pt>
                <c:pt idx="424">
                  <c:v>624.04998780000005</c:v>
                </c:pt>
                <c:pt idx="425">
                  <c:v>625.07000730000004</c:v>
                </c:pt>
                <c:pt idx="426">
                  <c:v>625.94000240000003</c:v>
                </c:pt>
                <c:pt idx="427">
                  <c:v>626.95001219999995</c:v>
                </c:pt>
                <c:pt idx="428">
                  <c:v>627.96997069999998</c:v>
                </c:pt>
                <c:pt idx="429">
                  <c:v>628.97998050000001</c:v>
                </c:pt>
                <c:pt idx="430">
                  <c:v>630</c:v>
                </c:pt>
                <c:pt idx="431">
                  <c:v>631.01000980000003</c:v>
                </c:pt>
                <c:pt idx="432">
                  <c:v>632.02001949999999</c:v>
                </c:pt>
                <c:pt idx="433">
                  <c:v>633.03997800000002</c:v>
                </c:pt>
                <c:pt idx="434">
                  <c:v>634.04998780000005</c:v>
                </c:pt>
                <c:pt idx="435">
                  <c:v>635.07000730000004</c:v>
                </c:pt>
                <c:pt idx="436">
                  <c:v>635.94000240000003</c:v>
                </c:pt>
                <c:pt idx="437">
                  <c:v>636.95001219999995</c:v>
                </c:pt>
                <c:pt idx="438">
                  <c:v>637.96997069999998</c:v>
                </c:pt>
                <c:pt idx="439">
                  <c:v>638.97998050000001</c:v>
                </c:pt>
                <c:pt idx="440">
                  <c:v>640</c:v>
                </c:pt>
                <c:pt idx="441">
                  <c:v>641.01000980000003</c:v>
                </c:pt>
                <c:pt idx="442">
                  <c:v>642.02001949999999</c:v>
                </c:pt>
                <c:pt idx="443">
                  <c:v>643.03997800000002</c:v>
                </c:pt>
                <c:pt idx="444">
                  <c:v>644.04998780000005</c:v>
                </c:pt>
                <c:pt idx="445">
                  <c:v>645.07000730000004</c:v>
                </c:pt>
                <c:pt idx="446">
                  <c:v>645.94000240000003</c:v>
                </c:pt>
                <c:pt idx="447">
                  <c:v>646.95001219999995</c:v>
                </c:pt>
                <c:pt idx="448">
                  <c:v>647.96997069999998</c:v>
                </c:pt>
                <c:pt idx="449">
                  <c:v>648.97998050000001</c:v>
                </c:pt>
                <c:pt idx="450">
                  <c:v>650</c:v>
                </c:pt>
                <c:pt idx="451">
                  <c:v>651</c:v>
                </c:pt>
                <c:pt idx="452">
                  <c:v>652</c:v>
                </c:pt>
                <c:pt idx="453">
                  <c:v>653</c:v>
                </c:pt>
                <c:pt idx="454">
                  <c:v>654</c:v>
                </c:pt>
                <c:pt idx="455">
                  <c:v>655</c:v>
                </c:pt>
                <c:pt idx="456">
                  <c:v>656</c:v>
                </c:pt>
                <c:pt idx="457">
                  <c:v>657</c:v>
                </c:pt>
                <c:pt idx="458">
                  <c:v>658</c:v>
                </c:pt>
                <c:pt idx="459">
                  <c:v>659</c:v>
                </c:pt>
                <c:pt idx="460">
                  <c:v>660</c:v>
                </c:pt>
                <c:pt idx="461">
                  <c:v>661.01000980000003</c:v>
                </c:pt>
                <c:pt idx="462">
                  <c:v>662.02001949999999</c:v>
                </c:pt>
                <c:pt idx="463">
                  <c:v>663.03997800000002</c:v>
                </c:pt>
                <c:pt idx="464">
                  <c:v>664.04998780000005</c:v>
                </c:pt>
                <c:pt idx="465">
                  <c:v>665.07000730000004</c:v>
                </c:pt>
                <c:pt idx="466">
                  <c:v>665.94000240000003</c:v>
                </c:pt>
                <c:pt idx="467">
                  <c:v>666.95001219999995</c:v>
                </c:pt>
                <c:pt idx="468">
                  <c:v>667.96997069999998</c:v>
                </c:pt>
                <c:pt idx="469">
                  <c:v>668.97998050000001</c:v>
                </c:pt>
                <c:pt idx="470">
                  <c:v>670</c:v>
                </c:pt>
              </c:numCache>
              <c:extLst xmlns:c15="http://schemas.microsoft.com/office/drawing/2012/chart"/>
            </c:numRef>
          </c:xVal>
          <c:yVal>
            <c:numRef>
              <c:f>Chlorofyl!$B$3:$B$473</c:f>
              <c:numCache>
                <c:formatCode>0.000</c:formatCode>
                <c:ptCount val="471"/>
                <c:pt idx="0">
                  <c:v>79.60894012</c:v>
                </c:pt>
                <c:pt idx="1">
                  <c:v>58.67014313</c:v>
                </c:pt>
                <c:pt idx="2">
                  <c:v>68.462402339999997</c:v>
                </c:pt>
                <c:pt idx="3">
                  <c:v>67.067062379999996</c:v>
                </c:pt>
                <c:pt idx="4">
                  <c:v>54.780879970000001</c:v>
                </c:pt>
                <c:pt idx="5">
                  <c:v>39.166667940000004</c:v>
                </c:pt>
                <c:pt idx="6">
                  <c:v>50.847454069999998</c:v>
                </c:pt>
                <c:pt idx="7">
                  <c:v>33.033031459999997</c:v>
                </c:pt>
                <c:pt idx="8">
                  <c:v>32.601463320000001</c:v>
                </c:pt>
                <c:pt idx="9">
                  <c:v>33.292228700000003</c:v>
                </c:pt>
                <c:pt idx="10">
                  <c:v>32.165424350000002</c:v>
                </c:pt>
                <c:pt idx="11">
                  <c:v>28.571428300000001</c:v>
                </c:pt>
                <c:pt idx="12">
                  <c:v>23.33495331</c:v>
                </c:pt>
                <c:pt idx="13">
                  <c:v>30.511388780000001</c:v>
                </c:pt>
                <c:pt idx="14">
                  <c:v>23.94958115</c:v>
                </c:pt>
                <c:pt idx="15">
                  <c:v>23.962345119999998</c:v>
                </c:pt>
                <c:pt idx="16">
                  <c:v>17.923824310000001</c:v>
                </c:pt>
                <c:pt idx="17">
                  <c:v>17.246786119999999</c:v>
                </c:pt>
                <c:pt idx="18">
                  <c:v>18.755861280000001</c:v>
                </c:pt>
                <c:pt idx="19">
                  <c:v>13.94877052</c:v>
                </c:pt>
                <c:pt idx="20">
                  <c:v>10.611735339999999</c:v>
                </c:pt>
                <c:pt idx="21">
                  <c:v>10.737294199999999</c:v>
                </c:pt>
                <c:pt idx="22">
                  <c:v>7.8594546320000003</c:v>
                </c:pt>
                <c:pt idx="23">
                  <c:v>7.7477960589999997</c:v>
                </c:pt>
                <c:pt idx="24">
                  <c:v>6.3057823180000003</c:v>
                </c:pt>
                <c:pt idx="25">
                  <c:v>4.8461537359999998</c:v>
                </c:pt>
                <c:pt idx="26">
                  <c:v>3.313149691</c:v>
                </c:pt>
                <c:pt idx="27">
                  <c:v>2.7300930019999998</c:v>
                </c:pt>
                <c:pt idx="28">
                  <c:v>1.8600704669999999</c:v>
                </c:pt>
                <c:pt idx="29">
                  <c:v>1.86910975</c:v>
                </c:pt>
                <c:pt idx="30">
                  <c:v>1.6746232510000001</c:v>
                </c:pt>
                <c:pt idx="31">
                  <c:v>1.547320008</c:v>
                </c:pt>
                <c:pt idx="32">
                  <c:v>1.4165819879999999</c:v>
                </c:pt>
                <c:pt idx="33">
                  <c:v>1.8638551240000001</c:v>
                </c:pt>
                <c:pt idx="34">
                  <c:v>1.989028215</c:v>
                </c:pt>
                <c:pt idx="35">
                  <c:v>1.6069096329999999</c:v>
                </c:pt>
                <c:pt idx="36">
                  <c:v>2.1905806060000002</c:v>
                </c:pt>
                <c:pt idx="37">
                  <c:v>2.1980285639999999</c:v>
                </c:pt>
                <c:pt idx="38">
                  <c:v>2.0020687580000001</c:v>
                </c:pt>
                <c:pt idx="39">
                  <c:v>1.8854789729999999</c:v>
                </c:pt>
                <c:pt idx="40">
                  <c:v>1.4871079920000001</c:v>
                </c:pt>
                <c:pt idx="41">
                  <c:v>1.207155824</c:v>
                </c:pt>
                <c:pt idx="42">
                  <c:v>1.2966482640000001</c:v>
                </c:pt>
                <c:pt idx="43">
                  <c:v>0.8976519704</c:v>
                </c:pt>
                <c:pt idx="44">
                  <c:v>0.99759411809999998</c:v>
                </c:pt>
                <c:pt idx="45">
                  <c:v>0.9182358384</c:v>
                </c:pt>
                <c:pt idx="46">
                  <c:v>0.83096212150000004</c:v>
                </c:pt>
                <c:pt idx="47">
                  <c:v>0.7903408408</c:v>
                </c:pt>
                <c:pt idx="48">
                  <c:v>0.86630433799999995</c:v>
                </c:pt>
                <c:pt idx="49">
                  <c:v>0.95279681679999995</c:v>
                </c:pt>
                <c:pt idx="50">
                  <c:v>0.92126607890000001</c:v>
                </c:pt>
                <c:pt idx="51">
                  <c:v>1.0590541360000001</c:v>
                </c:pt>
                <c:pt idx="52">
                  <c:v>1.044014335</c:v>
                </c:pt>
                <c:pt idx="53">
                  <c:v>1.08313024</c:v>
                </c:pt>
                <c:pt idx="54">
                  <c:v>1.144513965</c:v>
                </c:pt>
                <c:pt idx="55">
                  <c:v>1.3777086730000001</c:v>
                </c:pt>
                <c:pt idx="56">
                  <c:v>0.93234127759999996</c:v>
                </c:pt>
                <c:pt idx="57">
                  <c:v>0.76427191500000002</c:v>
                </c:pt>
                <c:pt idx="58">
                  <c:v>0.81754213570000001</c:v>
                </c:pt>
                <c:pt idx="59">
                  <c:v>0.67292487619999997</c:v>
                </c:pt>
                <c:pt idx="60">
                  <c:v>0.77860355380000001</c:v>
                </c:pt>
                <c:pt idx="61">
                  <c:v>0.61214751010000001</c:v>
                </c:pt>
                <c:pt idx="62">
                  <c:v>0.69335353369999997</c:v>
                </c:pt>
                <c:pt idx="63">
                  <c:v>0.83600056170000003</c:v>
                </c:pt>
                <c:pt idx="64">
                  <c:v>0.80132484439999996</c:v>
                </c:pt>
                <c:pt idx="65">
                  <c:v>0.94563299420000002</c:v>
                </c:pt>
                <c:pt idx="66">
                  <c:v>0.78651684519999998</c:v>
                </c:pt>
                <c:pt idx="67">
                  <c:v>0.79226952790000005</c:v>
                </c:pt>
                <c:pt idx="68">
                  <c:v>0.63243108989999997</c:v>
                </c:pt>
                <c:pt idx="69">
                  <c:v>0.7522190809</c:v>
                </c:pt>
                <c:pt idx="70">
                  <c:v>0.71379178759999995</c:v>
                </c:pt>
                <c:pt idx="71">
                  <c:v>0.62279194589999998</c:v>
                </c:pt>
                <c:pt idx="72">
                  <c:v>0.59722644089999999</c:v>
                </c:pt>
                <c:pt idx="73">
                  <c:v>0.63883441689999998</c:v>
                </c:pt>
                <c:pt idx="74">
                  <c:v>0.7523000836</c:v>
                </c:pt>
                <c:pt idx="75">
                  <c:v>0.8042482138</c:v>
                </c:pt>
                <c:pt idx="76">
                  <c:v>0.69055837389999997</c:v>
                </c:pt>
                <c:pt idx="77">
                  <c:v>0.65851038689999997</c:v>
                </c:pt>
                <c:pt idx="78">
                  <c:v>0.70253694060000005</c:v>
                </c:pt>
                <c:pt idx="79">
                  <c:v>0.78353655339999995</c:v>
                </c:pt>
                <c:pt idx="80">
                  <c:v>9.2525489629999999E-2</c:v>
                </c:pt>
                <c:pt idx="81">
                  <c:v>0.24695423250000001</c:v>
                </c:pt>
                <c:pt idx="82">
                  <c:v>6.1800878490000002E-2</c:v>
                </c:pt>
                <c:pt idx="83">
                  <c:v>0.111705631</c:v>
                </c:pt>
                <c:pt idx="84">
                  <c:v>0.128314808</c:v>
                </c:pt>
                <c:pt idx="85">
                  <c:v>0.20270991329999999</c:v>
                </c:pt>
                <c:pt idx="86">
                  <c:v>0.1683678925</c:v>
                </c:pt>
                <c:pt idx="87">
                  <c:v>0.14202217759999999</c:v>
                </c:pt>
                <c:pt idx="88">
                  <c:v>5.0794940439999998E-2</c:v>
                </c:pt>
                <c:pt idx="89">
                  <c:v>0.12852719430000001</c:v>
                </c:pt>
                <c:pt idx="90">
                  <c:v>6.9520078599999993E-2</c:v>
                </c:pt>
                <c:pt idx="91">
                  <c:v>0.17104151840000001</c:v>
                </c:pt>
                <c:pt idx="92">
                  <c:v>0.13479731980000001</c:v>
                </c:pt>
                <c:pt idx="93">
                  <c:v>1.149121486E-2</c:v>
                </c:pt>
                <c:pt idx="94">
                  <c:v>0.1079062968</c:v>
                </c:pt>
                <c:pt idx="95">
                  <c:v>3.240545467E-2</c:v>
                </c:pt>
                <c:pt idx="96">
                  <c:v>0.2143119574</c:v>
                </c:pt>
                <c:pt idx="97">
                  <c:v>0.15024198590000001</c:v>
                </c:pt>
                <c:pt idx="98">
                  <c:v>0.1104703844</c:v>
                </c:pt>
                <c:pt idx="99">
                  <c:v>0.18248799439999999</c:v>
                </c:pt>
                <c:pt idx="100">
                  <c:v>0.13254129889999999</c:v>
                </c:pt>
                <c:pt idx="101">
                  <c:v>0.38458582759999999</c:v>
                </c:pt>
                <c:pt idx="102">
                  <c:v>0.20239637790000001</c:v>
                </c:pt>
                <c:pt idx="103">
                  <c:v>0.30412742500000001</c:v>
                </c:pt>
                <c:pt idx="104">
                  <c:v>0.26188674569999998</c:v>
                </c:pt>
                <c:pt idx="105">
                  <c:v>0.35942134260000003</c:v>
                </c:pt>
                <c:pt idx="106">
                  <c:v>0.37340694670000002</c:v>
                </c:pt>
                <c:pt idx="107">
                  <c:v>0.34958052639999998</c:v>
                </c:pt>
                <c:pt idx="108">
                  <c:v>0.50369375940000005</c:v>
                </c:pt>
                <c:pt idx="109">
                  <c:v>0.29965239760000001</c:v>
                </c:pt>
                <c:pt idx="110">
                  <c:v>0.35277515650000002</c:v>
                </c:pt>
                <c:pt idx="111">
                  <c:v>0.59404796360000001</c:v>
                </c:pt>
                <c:pt idx="112">
                  <c:v>0.59239006039999997</c:v>
                </c:pt>
                <c:pt idx="113">
                  <c:v>0.39641010760000001</c:v>
                </c:pt>
                <c:pt idx="114">
                  <c:v>0.63394153119999996</c:v>
                </c:pt>
                <c:pt idx="115">
                  <c:v>0.79217904809999995</c:v>
                </c:pt>
                <c:pt idx="116">
                  <c:v>0.5894364715</c:v>
                </c:pt>
                <c:pt idx="117">
                  <c:v>0.75615954399999996</c:v>
                </c:pt>
                <c:pt idx="118">
                  <c:v>0.68034923079999998</c:v>
                </c:pt>
                <c:pt idx="119">
                  <c:v>0.73465573790000005</c:v>
                </c:pt>
                <c:pt idx="120">
                  <c:v>0.78299248219999995</c:v>
                </c:pt>
                <c:pt idx="121">
                  <c:v>1.208655834</c:v>
                </c:pt>
                <c:pt idx="122">
                  <c:v>1.059521556</c:v>
                </c:pt>
                <c:pt idx="123">
                  <c:v>1.472314119</c:v>
                </c:pt>
                <c:pt idx="124">
                  <c:v>1.6620013709999999</c:v>
                </c:pt>
                <c:pt idx="125">
                  <c:v>1.2680407760000001</c:v>
                </c:pt>
                <c:pt idx="126">
                  <c:v>1.660945535</c:v>
                </c:pt>
                <c:pt idx="127">
                  <c:v>1.7576296330000001</c:v>
                </c:pt>
                <c:pt idx="128">
                  <c:v>1.782009006</c:v>
                </c:pt>
                <c:pt idx="129">
                  <c:v>2.3322434429999999</c:v>
                </c:pt>
                <c:pt idx="130">
                  <c:v>1.9611432550000001</c:v>
                </c:pt>
                <c:pt idx="131">
                  <c:v>2.2669310569999999</c:v>
                </c:pt>
                <c:pt idx="132">
                  <c:v>2.5510847569999999</c:v>
                </c:pt>
                <c:pt idx="133">
                  <c:v>2.7979173660000001</c:v>
                </c:pt>
                <c:pt idx="134">
                  <c:v>2.188836813</c:v>
                </c:pt>
                <c:pt idx="135">
                  <c:v>2.5610423089999999</c:v>
                </c:pt>
                <c:pt idx="136">
                  <c:v>2.3538453580000001</c:v>
                </c:pt>
                <c:pt idx="137">
                  <c:v>2.7395384310000002</c:v>
                </c:pt>
                <c:pt idx="138">
                  <c:v>2.7611703869999999</c:v>
                </c:pt>
                <c:pt idx="139">
                  <c:v>2.8418703079999998</c:v>
                </c:pt>
                <c:pt idx="140">
                  <c:v>3.0486419200000001</c:v>
                </c:pt>
                <c:pt idx="141">
                  <c:v>2.8874578479999999</c:v>
                </c:pt>
                <c:pt idx="142">
                  <c:v>3.0143179889999998</c:v>
                </c:pt>
                <c:pt idx="143">
                  <c:v>3.0519890790000002</c:v>
                </c:pt>
                <c:pt idx="144">
                  <c:v>3.1594936850000002</c:v>
                </c:pt>
                <c:pt idx="145">
                  <c:v>3.0658030510000001</c:v>
                </c:pt>
                <c:pt idx="146">
                  <c:v>3.5068430899999998</c:v>
                </c:pt>
                <c:pt idx="147">
                  <c:v>3.307351589</c:v>
                </c:pt>
                <c:pt idx="148">
                  <c:v>3.691384792</c:v>
                </c:pt>
                <c:pt idx="149">
                  <c:v>3.5552554129999998</c:v>
                </c:pt>
                <c:pt idx="150">
                  <c:v>4.1655387880000001</c:v>
                </c:pt>
                <c:pt idx="151">
                  <c:v>3.9880950450000001</c:v>
                </c:pt>
                <c:pt idx="152">
                  <c:v>4.4588279719999999</c:v>
                </c:pt>
                <c:pt idx="153">
                  <c:v>4.6620049479999999</c:v>
                </c:pt>
                <c:pt idx="154">
                  <c:v>4.9051666259999998</c:v>
                </c:pt>
                <c:pt idx="155">
                  <c:v>5.166723728</c:v>
                </c:pt>
                <c:pt idx="156">
                  <c:v>5.1067495349999996</c:v>
                </c:pt>
                <c:pt idx="157">
                  <c:v>5.5930771830000001</c:v>
                </c:pt>
                <c:pt idx="158">
                  <c:v>5.7634835239999997</c:v>
                </c:pt>
                <c:pt idx="159">
                  <c:v>6.2310600279999999</c:v>
                </c:pt>
                <c:pt idx="160">
                  <c:v>6.3563666339999996</c:v>
                </c:pt>
                <c:pt idx="161">
                  <c:v>6.8436465259999997</c:v>
                </c:pt>
                <c:pt idx="162">
                  <c:v>6.8526124949999998</c:v>
                </c:pt>
                <c:pt idx="163">
                  <c:v>7.2441229820000004</c:v>
                </c:pt>
                <c:pt idx="164">
                  <c:v>7.1669130330000002</c:v>
                </c:pt>
                <c:pt idx="165">
                  <c:v>7.7108373639999996</c:v>
                </c:pt>
                <c:pt idx="166">
                  <c:v>7.9939460750000002</c:v>
                </c:pt>
                <c:pt idx="167">
                  <c:v>9.3341817860000003</c:v>
                </c:pt>
                <c:pt idx="168">
                  <c:v>9.5451993940000008</c:v>
                </c:pt>
                <c:pt idx="169">
                  <c:v>9.5714120860000005</c:v>
                </c:pt>
                <c:pt idx="170">
                  <c:v>11.238980290000001</c:v>
                </c:pt>
                <c:pt idx="171">
                  <c:v>11.949759480000001</c:v>
                </c:pt>
                <c:pt idx="172">
                  <c:v>13.266210559999999</c:v>
                </c:pt>
                <c:pt idx="173">
                  <c:v>13.74634266</c:v>
                </c:pt>
                <c:pt idx="174">
                  <c:v>14.466652870000001</c:v>
                </c:pt>
                <c:pt idx="175">
                  <c:v>15.93109417</c:v>
                </c:pt>
                <c:pt idx="176">
                  <c:v>16.159873959999999</c:v>
                </c:pt>
                <c:pt idx="177">
                  <c:v>17.01781845</c:v>
                </c:pt>
                <c:pt idx="178">
                  <c:v>18.502307890000001</c:v>
                </c:pt>
                <c:pt idx="179">
                  <c:v>19.11665344</c:v>
                </c:pt>
                <c:pt idx="180">
                  <c:v>20.983892440000002</c:v>
                </c:pt>
                <c:pt idx="181">
                  <c:v>21.520729060000001</c:v>
                </c:pt>
                <c:pt idx="182">
                  <c:v>22.78237343</c:v>
                </c:pt>
                <c:pt idx="183">
                  <c:v>24.68067169</c:v>
                </c:pt>
                <c:pt idx="184">
                  <c:v>26.973983759999999</c:v>
                </c:pt>
                <c:pt idx="185">
                  <c:v>27.462480549999999</c:v>
                </c:pt>
                <c:pt idx="186">
                  <c:v>28.556829449999999</c:v>
                </c:pt>
                <c:pt idx="187">
                  <c:v>29.559410100000001</c:v>
                </c:pt>
                <c:pt idx="188">
                  <c:v>30.268442149999998</c:v>
                </c:pt>
                <c:pt idx="189">
                  <c:v>32.40099335</c:v>
                </c:pt>
                <c:pt idx="190">
                  <c:v>32.529880519999999</c:v>
                </c:pt>
                <c:pt idx="191">
                  <c:v>33.566661830000001</c:v>
                </c:pt>
                <c:pt idx="192">
                  <c:v>34.03366089</c:v>
                </c:pt>
                <c:pt idx="193">
                  <c:v>34.59623337</c:v>
                </c:pt>
                <c:pt idx="194">
                  <c:v>35.337493899999998</c:v>
                </c:pt>
                <c:pt idx="195">
                  <c:v>35.666145319999998</c:v>
                </c:pt>
                <c:pt idx="196">
                  <c:v>35.988323209999997</c:v>
                </c:pt>
                <c:pt idx="197">
                  <c:v>35.687088009999997</c:v>
                </c:pt>
                <c:pt idx="198">
                  <c:v>35.363201140000001</c:v>
                </c:pt>
                <c:pt idx="199">
                  <c:v>36.486045840000003</c:v>
                </c:pt>
                <c:pt idx="200">
                  <c:v>36.111801149999998</c:v>
                </c:pt>
                <c:pt idx="201">
                  <c:v>35.963359830000002</c:v>
                </c:pt>
                <c:pt idx="202">
                  <c:v>36.385925290000003</c:v>
                </c:pt>
                <c:pt idx="203">
                  <c:v>35.37546158</c:v>
                </c:pt>
                <c:pt idx="204">
                  <c:v>34.615055079999998</c:v>
                </c:pt>
                <c:pt idx="205">
                  <c:v>33.759895319999998</c:v>
                </c:pt>
                <c:pt idx="206">
                  <c:v>33.459190370000002</c:v>
                </c:pt>
                <c:pt idx="207">
                  <c:v>32.093540189999999</c:v>
                </c:pt>
                <c:pt idx="208">
                  <c:v>31.85254669</c:v>
                </c:pt>
                <c:pt idx="209">
                  <c:v>31.099802019999998</c:v>
                </c:pt>
                <c:pt idx="210">
                  <c:v>31.418815609999999</c:v>
                </c:pt>
                <c:pt idx="211">
                  <c:v>30.533336640000002</c:v>
                </c:pt>
                <c:pt idx="212">
                  <c:v>30.189027790000001</c:v>
                </c:pt>
                <c:pt idx="213">
                  <c:v>29.974180220000001</c:v>
                </c:pt>
                <c:pt idx="214">
                  <c:v>30.556303020000001</c:v>
                </c:pt>
                <c:pt idx="215">
                  <c:v>30.25700951</c:v>
                </c:pt>
                <c:pt idx="216">
                  <c:v>30.993976589999999</c:v>
                </c:pt>
                <c:pt idx="217">
                  <c:v>30.893005370000001</c:v>
                </c:pt>
                <c:pt idx="218">
                  <c:v>31.497243879999999</c:v>
                </c:pt>
                <c:pt idx="219">
                  <c:v>32.221961980000003</c:v>
                </c:pt>
                <c:pt idx="220">
                  <c:v>32.384384160000003</c:v>
                </c:pt>
                <c:pt idx="221">
                  <c:v>32.502765660000001</c:v>
                </c:pt>
                <c:pt idx="222">
                  <c:v>32.297302250000001</c:v>
                </c:pt>
                <c:pt idx="223">
                  <c:v>32.677600859999998</c:v>
                </c:pt>
                <c:pt idx="224">
                  <c:v>32.550045009999998</c:v>
                </c:pt>
                <c:pt idx="225">
                  <c:v>31.672512050000002</c:v>
                </c:pt>
                <c:pt idx="226">
                  <c:v>31.560752870000002</c:v>
                </c:pt>
                <c:pt idx="227">
                  <c:v>31.096647260000001</c:v>
                </c:pt>
                <c:pt idx="228">
                  <c:v>31.196353909999999</c:v>
                </c:pt>
                <c:pt idx="229">
                  <c:v>31.492158889999999</c:v>
                </c:pt>
                <c:pt idx="230">
                  <c:v>32.809547420000001</c:v>
                </c:pt>
                <c:pt idx="231">
                  <c:v>32.555080410000002</c:v>
                </c:pt>
                <c:pt idx="232">
                  <c:v>32.61303711</c:v>
                </c:pt>
                <c:pt idx="233">
                  <c:v>33.575778960000001</c:v>
                </c:pt>
                <c:pt idx="234">
                  <c:v>33.492992399999999</c:v>
                </c:pt>
                <c:pt idx="235">
                  <c:v>34.699741359999997</c:v>
                </c:pt>
                <c:pt idx="236">
                  <c:v>36.058589939999997</c:v>
                </c:pt>
                <c:pt idx="237">
                  <c:v>37.402313229999997</c:v>
                </c:pt>
                <c:pt idx="238">
                  <c:v>39.274898530000002</c:v>
                </c:pt>
                <c:pt idx="239">
                  <c:v>40.33056259</c:v>
                </c:pt>
                <c:pt idx="240">
                  <c:v>40.916351319999997</c:v>
                </c:pt>
                <c:pt idx="241">
                  <c:v>40.763790129999997</c:v>
                </c:pt>
                <c:pt idx="242">
                  <c:v>40.559116359999997</c:v>
                </c:pt>
                <c:pt idx="243">
                  <c:v>38.99806976</c:v>
                </c:pt>
                <c:pt idx="244">
                  <c:v>38.097915649999997</c:v>
                </c:pt>
                <c:pt idx="245">
                  <c:v>36.254261020000001</c:v>
                </c:pt>
                <c:pt idx="246">
                  <c:v>33.702831269999997</c:v>
                </c:pt>
                <c:pt idx="247">
                  <c:v>31.413734439999999</c:v>
                </c:pt>
                <c:pt idx="248">
                  <c:v>29.819309230000002</c:v>
                </c:pt>
                <c:pt idx="249">
                  <c:v>27.460159300000001</c:v>
                </c:pt>
                <c:pt idx="250">
                  <c:v>25.847173690000002</c:v>
                </c:pt>
                <c:pt idx="251">
                  <c:v>24.256858829999999</c:v>
                </c:pt>
                <c:pt idx="252">
                  <c:v>23.182231900000001</c:v>
                </c:pt>
                <c:pt idx="253">
                  <c:v>22.184751510000002</c:v>
                </c:pt>
                <c:pt idx="254">
                  <c:v>21.99306679</c:v>
                </c:pt>
                <c:pt idx="255">
                  <c:v>21.79623222</c:v>
                </c:pt>
                <c:pt idx="256">
                  <c:v>22.069944379999999</c:v>
                </c:pt>
                <c:pt idx="257">
                  <c:v>21.679624560000001</c:v>
                </c:pt>
                <c:pt idx="258">
                  <c:v>22.71600342</c:v>
                </c:pt>
                <c:pt idx="259">
                  <c:v>22.423717499999999</c:v>
                </c:pt>
                <c:pt idx="260">
                  <c:v>22.745941160000001</c:v>
                </c:pt>
                <c:pt idx="261">
                  <c:v>22.516954420000001</c:v>
                </c:pt>
                <c:pt idx="262">
                  <c:v>22.889081950000001</c:v>
                </c:pt>
                <c:pt idx="263">
                  <c:v>22.952573780000002</c:v>
                </c:pt>
                <c:pt idx="264">
                  <c:v>23.69229507</c:v>
                </c:pt>
                <c:pt idx="265">
                  <c:v>24.511615750000001</c:v>
                </c:pt>
                <c:pt idx="266">
                  <c:v>23.78538704</c:v>
                </c:pt>
                <c:pt idx="267">
                  <c:v>25.137100220000001</c:v>
                </c:pt>
                <c:pt idx="268">
                  <c:v>25.216920850000001</c:v>
                </c:pt>
                <c:pt idx="269">
                  <c:v>25.363592149999999</c:v>
                </c:pt>
                <c:pt idx="270">
                  <c:v>25.920490260000001</c:v>
                </c:pt>
                <c:pt idx="271">
                  <c:v>26.034645080000001</c:v>
                </c:pt>
                <c:pt idx="272">
                  <c:v>26.675436019999999</c:v>
                </c:pt>
                <c:pt idx="273">
                  <c:v>27.177309040000001</c:v>
                </c:pt>
                <c:pt idx="274">
                  <c:v>28.602275850000002</c:v>
                </c:pt>
                <c:pt idx="275">
                  <c:v>29.29201698</c:v>
                </c:pt>
                <c:pt idx="276">
                  <c:v>30.559633259999998</c:v>
                </c:pt>
                <c:pt idx="277">
                  <c:v>32.085559840000002</c:v>
                </c:pt>
                <c:pt idx="278">
                  <c:v>34.676212309999997</c:v>
                </c:pt>
                <c:pt idx="279">
                  <c:v>36.148513790000003</c:v>
                </c:pt>
                <c:pt idx="280">
                  <c:v>39.989967350000001</c:v>
                </c:pt>
                <c:pt idx="281">
                  <c:v>44.083633419999998</c:v>
                </c:pt>
                <c:pt idx="282">
                  <c:v>46.753883360000003</c:v>
                </c:pt>
                <c:pt idx="283">
                  <c:v>49.021411899999997</c:v>
                </c:pt>
                <c:pt idx="284">
                  <c:v>51.997386929999998</c:v>
                </c:pt>
                <c:pt idx="285">
                  <c:v>56.176494599999998</c:v>
                </c:pt>
                <c:pt idx="286">
                  <c:v>60.157497409999998</c:v>
                </c:pt>
                <c:pt idx="287">
                  <c:v>63.632472989999997</c:v>
                </c:pt>
                <c:pt idx="288">
                  <c:v>70.521911619999997</c:v>
                </c:pt>
                <c:pt idx="289">
                  <c:v>77.857276920000004</c:v>
                </c:pt>
                <c:pt idx="290">
                  <c:v>87.101623540000006</c:v>
                </c:pt>
                <c:pt idx="291">
                  <c:v>95.639884949999995</c:v>
                </c:pt>
                <c:pt idx="292">
                  <c:v>104.1475296</c:v>
                </c:pt>
                <c:pt idx="293">
                  <c:v>114.7916489</c:v>
                </c:pt>
                <c:pt idx="294">
                  <c:v>128.37376399999999</c:v>
                </c:pt>
                <c:pt idx="295">
                  <c:v>140.65463260000001</c:v>
                </c:pt>
                <c:pt idx="296">
                  <c:v>154.91641240000001</c:v>
                </c:pt>
                <c:pt idx="297">
                  <c:v>172.6647644</c:v>
                </c:pt>
                <c:pt idx="298">
                  <c:v>187.48931880000001</c:v>
                </c:pt>
                <c:pt idx="299">
                  <c:v>195.17864990000001</c:v>
                </c:pt>
                <c:pt idx="300">
                  <c:v>206.74467469999999</c:v>
                </c:pt>
                <c:pt idx="301">
                  <c:v>219.86990359999999</c:v>
                </c:pt>
                <c:pt idx="302">
                  <c:v>233.43396000000001</c:v>
                </c:pt>
                <c:pt idx="303">
                  <c:v>244.646286</c:v>
                </c:pt>
                <c:pt idx="304">
                  <c:v>255.0213928</c:v>
                </c:pt>
                <c:pt idx="305">
                  <c:v>265.90014650000001</c:v>
                </c:pt>
                <c:pt idx="306">
                  <c:v>274.31787109999999</c:v>
                </c:pt>
                <c:pt idx="307">
                  <c:v>279.36325069999998</c:v>
                </c:pt>
                <c:pt idx="308">
                  <c:v>283.74972530000002</c:v>
                </c:pt>
                <c:pt idx="309">
                  <c:v>287.6419373</c:v>
                </c:pt>
                <c:pt idx="310">
                  <c:v>289.16357420000003</c:v>
                </c:pt>
                <c:pt idx="311">
                  <c:v>287.0302734</c:v>
                </c:pt>
                <c:pt idx="312">
                  <c:v>285.14694209999999</c:v>
                </c:pt>
                <c:pt idx="313">
                  <c:v>284.57696529999998</c:v>
                </c:pt>
                <c:pt idx="314">
                  <c:v>282.38980099999998</c:v>
                </c:pt>
                <c:pt idx="315">
                  <c:v>280.8682556</c:v>
                </c:pt>
                <c:pt idx="316">
                  <c:v>283.68649290000002</c:v>
                </c:pt>
                <c:pt idx="317">
                  <c:v>285.00573730000002</c:v>
                </c:pt>
                <c:pt idx="318">
                  <c:v>286.06365970000002</c:v>
                </c:pt>
                <c:pt idx="319">
                  <c:v>285.07934569999998</c:v>
                </c:pt>
                <c:pt idx="320">
                  <c:v>289.60244749999998</c:v>
                </c:pt>
                <c:pt idx="321">
                  <c:v>293.01547240000002</c:v>
                </c:pt>
                <c:pt idx="322">
                  <c:v>301.15075680000001</c:v>
                </c:pt>
                <c:pt idx="323">
                  <c:v>314.7380981</c:v>
                </c:pt>
                <c:pt idx="324">
                  <c:v>332.71295170000002</c:v>
                </c:pt>
                <c:pt idx="325">
                  <c:v>347.32843020000001</c:v>
                </c:pt>
                <c:pt idx="326">
                  <c:v>359.86108400000001</c:v>
                </c:pt>
                <c:pt idx="327">
                  <c:v>377.12646480000001</c:v>
                </c:pt>
                <c:pt idx="328">
                  <c:v>387.01821899999999</c:v>
                </c:pt>
                <c:pt idx="329">
                  <c:v>390.3132324</c:v>
                </c:pt>
                <c:pt idx="330">
                  <c:v>399.09765629999998</c:v>
                </c:pt>
                <c:pt idx="331">
                  <c:v>413.10449219999998</c:v>
                </c:pt>
                <c:pt idx="332">
                  <c:v>424.7558899</c:v>
                </c:pt>
                <c:pt idx="333">
                  <c:v>437.65289310000003</c:v>
                </c:pt>
                <c:pt idx="334">
                  <c:v>452.0576782</c:v>
                </c:pt>
                <c:pt idx="335">
                  <c:v>459.64129639999999</c:v>
                </c:pt>
                <c:pt idx="336">
                  <c:v>461.14602660000003</c:v>
                </c:pt>
                <c:pt idx="337">
                  <c:v>457.08569340000003</c:v>
                </c:pt>
                <c:pt idx="338">
                  <c:v>459.56698610000001</c:v>
                </c:pt>
                <c:pt idx="339">
                  <c:v>456.20336909999997</c:v>
                </c:pt>
                <c:pt idx="340">
                  <c:v>453.74746699999997</c:v>
                </c:pt>
                <c:pt idx="341">
                  <c:v>443.9013367</c:v>
                </c:pt>
                <c:pt idx="342">
                  <c:v>430.36669920000003</c:v>
                </c:pt>
                <c:pt idx="343">
                  <c:v>424.55426030000001</c:v>
                </c:pt>
                <c:pt idx="344">
                  <c:v>411.57540890000001</c:v>
                </c:pt>
                <c:pt idx="345">
                  <c:v>403.46984859999998</c:v>
                </c:pt>
                <c:pt idx="346">
                  <c:v>396.66647339999997</c:v>
                </c:pt>
                <c:pt idx="347">
                  <c:v>391.3982239</c:v>
                </c:pt>
                <c:pt idx="348">
                  <c:v>390.3174133</c:v>
                </c:pt>
                <c:pt idx="349">
                  <c:v>390.19775390000001</c:v>
                </c:pt>
                <c:pt idx="350">
                  <c:v>393.63333130000001</c:v>
                </c:pt>
                <c:pt idx="351">
                  <c:v>398.12240600000001</c:v>
                </c:pt>
                <c:pt idx="352">
                  <c:v>405.53579710000002</c:v>
                </c:pt>
                <c:pt idx="353">
                  <c:v>416.17623900000001</c:v>
                </c:pt>
                <c:pt idx="354">
                  <c:v>425.99310300000002</c:v>
                </c:pt>
                <c:pt idx="355">
                  <c:v>429.90689090000001</c:v>
                </c:pt>
                <c:pt idx="356">
                  <c:v>441.26983639999997</c:v>
                </c:pt>
                <c:pt idx="357">
                  <c:v>451.96731569999997</c:v>
                </c:pt>
                <c:pt idx="358">
                  <c:v>470.22091669999998</c:v>
                </c:pt>
                <c:pt idx="359">
                  <c:v>484.31198119999999</c:v>
                </c:pt>
                <c:pt idx="360">
                  <c:v>496.44036870000002</c:v>
                </c:pt>
                <c:pt idx="361">
                  <c:v>515.4335327</c:v>
                </c:pt>
                <c:pt idx="362">
                  <c:v>534.42071529999998</c:v>
                </c:pt>
                <c:pt idx="363">
                  <c:v>546.57293700000002</c:v>
                </c:pt>
                <c:pt idx="364">
                  <c:v>560.25640869999995</c:v>
                </c:pt>
                <c:pt idx="365">
                  <c:v>585.10040279999998</c:v>
                </c:pt>
                <c:pt idx="366">
                  <c:v>595.64294429999995</c:v>
                </c:pt>
                <c:pt idx="367">
                  <c:v>609.37030030000005</c:v>
                </c:pt>
                <c:pt idx="368">
                  <c:v>622.16302489999998</c:v>
                </c:pt>
                <c:pt idx="369">
                  <c:v>638.46716309999999</c:v>
                </c:pt>
                <c:pt idx="370">
                  <c:v>661.70239260000005</c:v>
                </c:pt>
                <c:pt idx="371">
                  <c:v>684.73510739999995</c:v>
                </c:pt>
                <c:pt idx="372">
                  <c:v>694.57940670000005</c:v>
                </c:pt>
                <c:pt idx="373">
                  <c:v>698.82836910000003</c:v>
                </c:pt>
                <c:pt idx="374">
                  <c:v>711.69323729999996</c:v>
                </c:pt>
                <c:pt idx="375">
                  <c:v>716.25549320000005</c:v>
                </c:pt>
                <c:pt idx="376">
                  <c:v>725.92468259999998</c:v>
                </c:pt>
                <c:pt idx="377">
                  <c:v>737.39141849999999</c:v>
                </c:pt>
                <c:pt idx="378">
                  <c:v>742.31073000000004</c:v>
                </c:pt>
                <c:pt idx="379">
                  <c:v>746.90655519999996</c:v>
                </c:pt>
                <c:pt idx="380">
                  <c:v>763.08496090000006</c:v>
                </c:pt>
                <c:pt idx="381">
                  <c:v>769.63769530000002</c:v>
                </c:pt>
                <c:pt idx="382">
                  <c:v>776.31579590000001</c:v>
                </c:pt>
                <c:pt idx="383">
                  <c:v>782.12646480000001</c:v>
                </c:pt>
                <c:pt idx="384">
                  <c:v>783.1912231</c:v>
                </c:pt>
                <c:pt idx="385">
                  <c:v>789.13232419999997</c:v>
                </c:pt>
                <c:pt idx="386">
                  <c:v>788.57806400000004</c:v>
                </c:pt>
                <c:pt idx="387">
                  <c:v>782.74072269999999</c:v>
                </c:pt>
                <c:pt idx="388">
                  <c:v>787.91870119999999</c:v>
                </c:pt>
                <c:pt idx="389">
                  <c:v>792.07769780000001</c:v>
                </c:pt>
                <c:pt idx="390">
                  <c:v>786.8240356</c:v>
                </c:pt>
                <c:pt idx="391">
                  <c:v>788.41235349999999</c:v>
                </c:pt>
                <c:pt idx="392">
                  <c:v>792.55432129999997</c:v>
                </c:pt>
                <c:pt idx="393">
                  <c:v>808.3048096</c:v>
                </c:pt>
                <c:pt idx="394">
                  <c:v>829.54034420000005</c:v>
                </c:pt>
                <c:pt idx="395">
                  <c:v>841.265625</c:v>
                </c:pt>
                <c:pt idx="396">
                  <c:v>846.76641849999999</c:v>
                </c:pt>
                <c:pt idx="397">
                  <c:v>863.86492920000001</c:v>
                </c:pt>
                <c:pt idx="398">
                  <c:v>879.94030759999998</c:v>
                </c:pt>
                <c:pt idx="399">
                  <c:v>900.08764650000001</c:v>
                </c:pt>
                <c:pt idx="400">
                  <c:v>919.22039789999997</c:v>
                </c:pt>
                <c:pt idx="401">
                  <c:v>953.42797849999999</c:v>
                </c:pt>
                <c:pt idx="402">
                  <c:v>997.8008423</c:v>
                </c:pt>
                <c:pt idx="403">
                  <c:v>1000</c:v>
                </c:pt>
                <c:pt idx="404">
                  <c:v>1000</c:v>
                </c:pt>
                <c:pt idx="405">
                  <c:v>1000</c:v>
                </c:pt>
                <c:pt idx="406">
                  <c:v>1000</c:v>
                </c:pt>
                <c:pt idx="407">
                  <c:v>1000</c:v>
                </c:pt>
                <c:pt idx="408">
                  <c:v>1000</c:v>
                </c:pt>
                <c:pt idx="409">
                  <c:v>1000</c:v>
                </c:pt>
                <c:pt idx="410">
                  <c:v>1000</c:v>
                </c:pt>
                <c:pt idx="411">
                  <c:v>1000</c:v>
                </c:pt>
                <c:pt idx="412">
                  <c:v>1000</c:v>
                </c:pt>
                <c:pt idx="413">
                  <c:v>1000</c:v>
                </c:pt>
                <c:pt idx="414">
                  <c:v>1000</c:v>
                </c:pt>
                <c:pt idx="415">
                  <c:v>1000</c:v>
                </c:pt>
                <c:pt idx="416">
                  <c:v>1000</c:v>
                </c:pt>
                <c:pt idx="417">
                  <c:v>1000</c:v>
                </c:pt>
                <c:pt idx="418">
                  <c:v>1000</c:v>
                </c:pt>
                <c:pt idx="419">
                  <c:v>1000</c:v>
                </c:pt>
                <c:pt idx="420">
                  <c:v>1000</c:v>
                </c:pt>
                <c:pt idx="421">
                  <c:v>1000</c:v>
                </c:pt>
                <c:pt idx="422">
                  <c:v>1000</c:v>
                </c:pt>
                <c:pt idx="423">
                  <c:v>1000</c:v>
                </c:pt>
                <c:pt idx="424">
                  <c:v>1000</c:v>
                </c:pt>
                <c:pt idx="425">
                  <c:v>1000</c:v>
                </c:pt>
                <c:pt idx="426">
                  <c:v>1000</c:v>
                </c:pt>
                <c:pt idx="427">
                  <c:v>1000</c:v>
                </c:pt>
                <c:pt idx="428">
                  <c:v>1000</c:v>
                </c:pt>
                <c:pt idx="429">
                  <c:v>1000</c:v>
                </c:pt>
                <c:pt idx="430">
                  <c:v>1000</c:v>
                </c:pt>
                <c:pt idx="431">
                  <c:v>1000</c:v>
                </c:pt>
                <c:pt idx="432">
                  <c:v>1000</c:v>
                </c:pt>
                <c:pt idx="433">
                  <c:v>1000</c:v>
                </c:pt>
                <c:pt idx="434">
                  <c:v>1000</c:v>
                </c:pt>
                <c:pt idx="435">
                  <c:v>1000</c:v>
                </c:pt>
                <c:pt idx="436">
                  <c:v>1000</c:v>
                </c:pt>
                <c:pt idx="437">
                  <c:v>1000</c:v>
                </c:pt>
                <c:pt idx="438">
                  <c:v>998.02734380000004</c:v>
                </c:pt>
                <c:pt idx="439">
                  <c:v>971.79876709999996</c:v>
                </c:pt>
                <c:pt idx="440">
                  <c:v>954.44824219999998</c:v>
                </c:pt>
                <c:pt idx="441">
                  <c:v>933.18054199999995</c:v>
                </c:pt>
                <c:pt idx="442">
                  <c:v>934.26104740000005</c:v>
                </c:pt>
                <c:pt idx="443">
                  <c:v>927.65063480000003</c:v>
                </c:pt>
                <c:pt idx="444">
                  <c:v>907.81536870000002</c:v>
                </c:pt>
                <c:pt idx="445">
                  <c:v>922.36962889999995</c:v>
                </c:pt>
                <c:pt idx="446">
                  <c:v>914.32891849999999</c:v>
                </c:pt>
                <c:pt idx="447">
                  <c:v>932.4237061</c:v>
                </c:pt>
                <c:pt idx="448">
                  <c:v>930.47985840000001</c:v>
                </c:pt>
                <c:pt idx="449">
                  <c:v>942.32006839999997</c:v>
                </c:pt>
                <c:pt idx="450">
                  <c:v>954.53375240000003</c:v>
                </c:pt>
                <c:pt idx="451">
                  <c:v>970.69836429999998</c:v>
                </c:pt>
                <c:pt idx="452">
                  <c:v>955.77270510000005</c:v>
                </c:pt>
                <c:pt idx="453">
                  <c:v>927.43225099999995</c:v>
                </c:pt>
                <c:pt idx="454">
                  <c:v>920.19934079999996</c:v>
                </c:pt>
                <c:pt idx="455">
                  <c:v>882.47338869999999</c:v>
                </c:pt>
                <c:pt idx="456">
                  <c:v>854.24731450000002</c:v>
                </c:pt>
                <c:pt idx="457">
                  <c:v>820.03009029999998</c:v>
                </c:pt>
                <c:pt idx="458">
                  <c:v>791.70275879999997</c:v>
                </c:pt>
                <c:pt idx="459">
                  <c:v>741.30120850000003</c:v>
                </c:pt>
                <c:pt idx="460">
                  <c:v>717.8085327</c:v>
                </c:pt>
                <c:pt idx="461">
                  <c:v>698.89996340000005</c:v>
                </c:pt>
                <c:pt idx="462">
                  <c:v>679.81951900000001</c:v>
                </c:pt>
                <c:pt idx="463">
                  <c:v>680.98577880000005</c:v>
                </c:pt>
                <c:pt idx="464">
                  <c:v>693.08172609999997</c:v>
                </c:pt>
                <c:pt idx="465">
                  <c:v>721.92724610000005</c:v>
                </c:pt>
                <c:pt idx="466">
                  <c:v>773.56384279999997</c:v>
                </c:pt>
                <c:pt idx="467">
                  <c:v>842.20391849999999</c:v>
                </c:pt>
                <c:pt idx="468">
                  <c:v>924.33123780000005</c:v>
                </c:pt>
                <c:pt idx="469">
                  <c:v>1000</c:v>
                </c:pt>
                <c:pt idx="470">
                  <c:v>1000</c:v>
                </c:pt>
              </c:numCache>
              <c:extLst xmlns:c15="http://schemas.microsoft.com/office/drawing/2012/chart"/>
            </c:numRef>
          </c:yVal>
          <c:smooth val="0"/>
        </c:ser>
        <c:ser>
          <c:idx val="0"/>
          <c:order val="1"/>
          <c:tx>
            <c:v>405 nm</c:v>
          </c:tx>
          <c:spPr>
            <a:ln w="9525" cap="rnd">
              <a:solidFill>
                <a:srgbClr val="6600FF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Chlorofyl!$E$3:$E$393</c:f>
              <c:numCache>
                <c:formatCode>0.000</c:formatCode>
                <c:ptCount val="391"/>
                <c:pt idx="0">
                  <c:v>410</c:v>
                </c:pt>
                <c:pt idx="1">
                  <c:v>411.05999759999997</c:v>
                </c:pt>
                <c:pt idx="2">
                  <c:v>411.9599915</c:v>
                </c:pt>
                <c:pt idx="3">
                  <c:v>413.02999879999999</c:v>
                </c:pt>
                <c:pt idx="4">
                  <c:v>413.92999270000001</c:v>
                </c:pt>
                <c:pt idx="5">
                  <c:v>415</c:v>
                </c:pt>
                <c:pt idx="6">
                  <c:v>416.05999759999997</c:v>
                </c:pt>
                <c:pt idx="7">
                  <c:v>416.9599915</c:v>
                </c:pt>
                <c:pt idx="8">
                  <c:v>418.02999879999999</c:v>
                </c:pt>
                <c:pt idx="9">
                  <c:v>418.92999270000001</c:v>
                </c:pt>
                <c:pt idx="10">
                  <c:v>420</c:v>
                </c:pt>
                <c:pt idx="11">
                  <c:v>421.05999759999997</c:v>
                </c:pt>
                <c:pt idx="12">
                  <c:v>421.9599915</c:v>
                </c:pt>
                <c:pt idx="13">
                  <c:v>423.02999879999999</c:v>
                </c:pt>
                <c:pt idx="14">
                  <c:v>423.92999270000001</c:v>
                </c:pt>
                <c:pt idx="15">
                  <c:v>425</c:v>
                </c:pt>
                <c:pt idx="16">
                  <c:v>426.05999759999997</c:v>
                </c:pt>
                <c:pt idx="17">
                  <c:v>426.9599915</c:v>
                </c:pt>
                <c:pt idx="18">
                  <c:v>428.02999879999999</c:v>
                </c:pt>
                <c:pt idx="19">
                  <c:v>428.92999270000001</c:v>
                </c:pt>
                <c:pt idx="20">
                  <c:v>430</c:v>
                </c:pt>
                <c:pt idx="21">
                  <c:v>431.05999759999997</c:v>
                </c:pt>
                <c:pt idx="22">
                  <c:v>431.9599915</c:v>
                </c:pt>
                <c:pt idx="23">
                  <c:v>433.02999879999999</c:v>
                </c:pt>
                <c:pt idx="24">
                  <c:v>433.92999270000001</c:v>
                </c:pt>
                <c:pt idx="25">
                  <c:v>435</c:v>
                </c:pt>
                <c:pt idx="26">
                  <c:v>436.05999759999997</c:v>
                </c:pt>
                <c:pt idx="27">
                  <c:v>436.9599915</c:v>
                </c:pt>
                <c:pt idx="28">
                  <c:v>438.02999879999999</c:v>
                </c:pt>
                <c:pt idx="29">
                  <c:v>438.92999270000001</c:v>
                </c:pt>
                <c:pt idx="30">
                  <c:v>440</c:v>
                </c:pt>
                <c:pt idx="31">
                  <c:v>441.05999759999997</c:v>
                </c:pt>
                <c:pt idx="32">
                  <c:v>441.9599915</c:v>
                </c:pt>
                <c:pt idx="33">
                  <c:v>443.02999879999999</c:v>
                </c:pt>
                <c:pt idx="34">
                  <c:v>443.92999270000001</c:v>
                </c:pt>
                <c:pt idx="35">
                  <c:v>445</c:v>
                </c:pt>
                <c:pt idx="36">
                  <c:v>446.05999759999997</c:v>
                </c:pt>
                <c:pt idx="37">
                  <c:v>446.9599915</c:v>
                </c:pt>
                <c:pt idx="38">
                  <c:v>448.02999879999999</c:v>
                </c:pt>
                <c:pt idx="39">
                  <c:v>448.92999270000001</c:v>
                </c:pt>
                <c:pt idx="40">
                  <c:v>450</c:v>
                </c:pt>
                <c:pt idx="41">
                  <c:v>451.0400085</c:v>
                </c:pt>
                <c:pt idx="42">
                  <c:v>451.94000240000003</c:v>
                </c:pt>
                <c:pt idx="43">
                  <c:v>452.98001099999999</c:v>
                </c:pt>
                <c:pt idx="44">
                  <c:v>454.01998900000001</c:v>
                </c:pt>
                <c:pt idx="45">
                  <c:v>455.07000729999999</c:v>
                </c:pt>
                <c:pt idx="46">
                  <c:v>455.97000120000001</c:v>
                </c:pt>
                <c:pt idx="47">
                  <c:v>457.01000979999998</c:v>
                </c:pt>
                <c:pt idx="48">
                  <c:v>458.0499878</c:v>
                </c:pt>
                <c:pt idx="49">
                  <c:v>458.9500122</c:v>
                </c:pt>
                <c:pt idx="50">
                  <c:v>460</c:v>
                </c:pt>
                <c:pt idx="51">
                  <c:v>461.05999759999997</c:v>
                </c:pt>
                <c:pt idx="52">
                  <c:v>461.9599915</c:v>
                </c:pt>
                <c:pt idx="53">
                  <c:v>463.02999879999999</c:v>
                </c:pt>
                <c:pt idx="54">
                  <c:v>463.92999270000001</c:v>
                </c:pt>
                <c:pt idx="55">
                  <c:v>465</c:v>
                </c:pt>
                <c:pt idx="56">
                  <c:v>466.05999759999997</c:v>
                </c:pt>
                <c:pt idx="57">
                  <c:v>466.9599915</c:v>
                </c:pt>
                <c:pt idx="58">
                  <c:v>468.02999879999999</c:v>
                </c:pt>
                <c:pt idx="59">
                  <c:v>468.92999270000001</c:v>
                </c:pt>
                <c:pt idx="60">
                  <c:v>470</c:v>
                </c:pt>
                <c:pt idx="61">
                  <c:v>471.0400085</c:v>
                </c:pt>
                <c:pt idx="62">
                  <c:v>471.94000240000003</c:v>
                </c:pt>
                <c:pt idx="63">
                  <c:v>472.98001099999999</c:v>
                </c:pt>
                <c:pt idx="64">
                  <c:v>474.01998900000001</c:v>
                </c:pt>
                <c:pt idx="65">
                  <c:v>475.07000729999999</c:v>
                </c:pt>
                <c:pt idx="66">
                  <c:v>475.97000120000001</c:v>
                </c:pt>
                <c:pt idx="67">
                  <c:v>477.01000979999998</c:v>
                </c:pt>
                <c:pt idx="68">
                  <c:v>478.0499878</c:v>
                </c:pt>
                <c:pt idx="69">
                  <c:v>478.9500122</c:v>
                </c:pt>
                <c:pt idx="70">
                  <c:v>480</c:v>
                </c:pt>
                <c:pt idx="71">
                  <c:v>481.0400085</c:v>
                </c:pt>
                <c:pt idx="72">
                  <c:v>481.94000240000003</c:v>
                </c:pt>
                <c:pt idx="73">
                  <c:v>482.98001099999999</c:v>
                </c:pt>
                <c:pt idx="74">
                  <c:v>484.01998900000001</c:v>
                </c:pt>
                <c:pt idx="75">
                  <c:v>485.07000729999999</c:v>
                </c:pt>
                <c:pt idx="76">
                  <c:v>485.97000120000001</c:v>
                </c:pt>
                <c:pt idx="77">
                  <c:v>487.01000979999998</c:v>
                </c:pt>
                <c:pt idx="78">
                  <c:v>488.0499878</c:v>
                </c:pt>
                <c:pt idx="79">
                  <c:v>488.9500122</c:v>
                </c:pt>
                <c:pt idx="80">
                  <c:v>490</c:v>
                </c:pt>
                <c:pt idx="81">
                  <c:v>491.05999759999997</c:v>
                </c:pt>
                <c:pt idx="82">
                  <c:v>491.9599915</c:v>
                </c:pt>
                <c:pt idx="83">
                  <c:v>493.02999879999999</c:v>
                </c:pt>
                <c:pt idx="84">
                  <c:v>493.92999270000001</c:v>
                </c:pt>
                <c:pt idx="85">
                  <c:v>495</c:v>
                </c:pt>
                <c:pt idx="86">
                  <c:v>496.05999759999997</c:v>
                </c:pt>
                <c:pt idx="87">
                  <c:v>496.9599915</c:v>
                </c:pt>
                <c:pt idx="88">
                  <c:v>498.02999879999999</c:v>
                </c:pt>
                <c:pt idx="89">
                  <c:v>498.92999270000001</c:v>
                </c:pt>
                <c:pt idx="90">
                  <c:v>500</c:v>
                </c:pt>
                <c:pt idx="91">
                  <c:v>501.0400085</c:v>
                </c:pt>
                <c:pt idx="92">
                  <c:v>501.94000240000003</c:v>
                </c:pt>
                <c:pt idx="93">
                  <c:v>502.98001099999999</c:v>
                </c:pt>
                <c:pt idx="94">
                  <c:v>504.01998900000001</c:v>
                </c:pt>
                <c:pt idx="95">
                  <c:v>505.07000729999999</c:v>
                </c:pt>
                <c:pt idx="96">
                  <c:v>505.97000120000001</c:v>
                </c:pt>
                <c:pt idx="97">
                  <c:v>507.01000979999998</c:v>
                </c:pt>
                <c:pt idx="98">
                  <c:v>508.0499878</c:v>
                </c:pt>
                <c:pt idx="99">
                  <c:v>508.9500122</c:v>
                </c:pt>
                <c:pt idx="100">
                  <c:v>510</c:v>
                </c:pt>
                <c:pt idx="101">
                  <c:v>511.01998900000001</c:v>
                </c:pt>
                <c:pt idx="102">
                  <c:v>512.04998780000005</c:v>
                </c:pt>
                <c:pt idx="103">
                  <c:v>512.94000240000003</c:v>
                </c:pt>
                <c:pt idx="104">
                  <c:v>513.96997069999998</c:v>
                </c:pt>
                <c:pt idx="105">
                  <c:v>515</c:v>
                </c:pt>
                <c:pt idx="106">
                  <c:v>516.02001949999999</c:v>
                </c:pt>
                <c:pt idx="107">
                  <c:v>517.04998780000005</c:v>
                </c:pt>
                <c:pt idx="108">
                  <c:v>517.94000240000003</c:v>
                </c:pt>
                <c:pt idx="109">
                  <c:v>518.96997069999998</c:v>
                </c:pt>
                <c:pt idx="110">
                  <c:v>520</c:v>
                </c:pt>
                <c:pt idx="111">
                  <c:v>521.03997800000002</c:v>
                </c:pt>
                <c:pt idx="112">
                  <c:v>521.94000240000003</c:v>
                </c:pt>
                <c:pt idx="113">
                  <c:v>522.97998050000001</c:v>
                </c:pt>
                <c:pt idx="114">
                  <c:v>524.02001949999999</c:v>
                </c:pt>
                <c:pt idx="115">
                  <c:v>525.07000730000004</c:v>
                </c:pt>
                <c:pt idx="116">
                  <c:v>525.96997069999998</c:v>
                </c:pt>
                <c:pt idx="117">
                  <c:v>527.01000980000003</c:v>
                </c:pt>
                <c:pt idx="118">
                  <c:v>528.04998780000005</c:v>
                </c:pt>
                <c:pt idx="119">
                  <c:v>528.95001219999995</c:v>
                </c:pt>
                <c:pt idx="120">
                  <c:v>530</c:v>
                </c:pt>
                <c:pt idx="121">
                  <c:v>531.03997800000002</c:v>
                </c:pt>
                <c:pt idx="122">
                  <c:v>531.94000240000003</c:v>
                </c:pt>
                <c:pt idx="123">
                  <c:v>532.97998050000001</c:v>
                </c:pt>
                <c:pt idx="124">
                  <c:v>534.02001949999999</c:v>
                </c:pt>
                <c:pt idx="125">
                  <c:v>535.07000730000004</c:v>
                </c:pt>
                <c:pt idx="126">
                  <c:v>535.96997069999998</c:v>
                </c:pt>
                <c:pt idx="127">
                  <c:v>537.01000980000003</c:v>
                </c:pt>
                <c:pt idx="128">
                  <c:v>538.04998780000005</c:v>
                </c:pt>
                <c:pt idx="129">
                  <c:v>538.95001219999995</c:v>
                </c:pt>
                <c:pt idx="130">
                  <c:v>540</c:v>
                </c:pt>
                <c:pt idx="131">
                  <c:v>541.02001949999999</c:v>
                </c:pt>
                <c:pt idx="132">
                  <c:v>542.04998780000005</c:v>
                </c:pt>
                <c:pt idx="133">
                  <c:v>542.94000240000003</c:v>
                </c:pt>
                <c:pt idx="134">
                  <c:v>543.96997069999998</c:v>
                </c:pt>
                <c:pt idx="135">
                  <c:v>545</c:v>
                </c:pt>
                <c:pt idx="136">
                  <c:v>546.02001949999999</c:v>
                </c:pt>
                <c:pt idx="137">
                  <c:v>547.04998780000005</c:v>
                </c:pt>
                <c:pt idx="138">
                  <c:v>547.94000240000003</c:v>
                </c:pt>
                <c:pt idx="139">
                  <c:v>548.96997069999998</c:v>
                </c:pt>
                <c:pt idx="140">
                  <c:v>550</c:v>
                </c:pt>
                <c:pt idx="141">
                  <c:v>551.02001949999999</c:v>
                </c:pt>
                <c:pt idx="142">
                  <c:v>552.04998780000005</c:v>
                </c:pt>
                <c:pt idx="143">
                  <c:v>552.94000240000003</c:v>
                </c:pt>
                <c:pt idx="144">
                  <c:v>553.96997069999998</c:v>
                </c:pt>
                <c:pt idx="145">
                  <c:v>555</c:v>
                </c:pt>
                <c:pt idx="146">
                  <c:v>556.02001949999999</c:v>
                </c:pt>
                <c:pt idx="147">
                  <c:v>557.04998780000005</c:v>
                </c:pt>
                <c:pt idx="148">
                  <c:v>557.94000240000003</c:v>
                </c:pt>
                <c:pt idx="149">
                  <c:v>558.96997069999998</c:v>
                </c:pt>
                <c:pt idx="150">
                  <c:v>560</c:v>
                </c:pt>
                <c:pt idx="151">
                  <c:v>561.02001949999999</c:v>
                </c:pt>
                <c:pt idx="152">
                  <c:v>562.04998780000005</c:v>
                </c:pt>
                <c:pt idx="153">
                  <c:v>562.94000240000003</c:v>
                </c:pt>
                <c:pt idx="154">
                  <c:v>563.96997069999998</c:v>
                </c:pt>
                <c:pt idx="155">
                  <c:v>565</c:v>
                </c:pt>
                <c:pt idx="156">
                  <c:v>566.02001949999999</c:v>
                </c:pt>
                <c:pt idx="157">
                  <c:v>567.04998780000005</c:v>
                </c:pt>
                <c:pt idx="158">
                  <c:v>567.94000240000003</c:v>
                </c:pt>
                <c:pt idx="159">
                  <c:v>568.96997069999998</c:v>
                </c:pt>
                <c:pt idx="160">
                  <c:v>570</c:v>
                </c:pt>
                <c:pt idx="161">
                  <c:v>571.02001949999999</c:v>
                </c:pt>
                <c:pt idx="162">
                  <c:v>572.04998780000005</c:v>
                </c:pt>
                <c:pt idx="163">
                  <c:v>572.94000240000003</c:v>
                </c:pt>
                <c:pt idx="164">
                  <c:v>573.96997069999998</c:v>
                </c:pt>
                <c:pt idx="165">
                  <c:v>575</c:v>
                </c:pt>
                <c:pt idx="166">
                  <c:v>576.02001949999999</c:v>
                </c:pt>
                <c:pt idx="167">
                  <c:v>577.04998780000005</c:v>
                </c:pt>
                <c:pt idx="168">
                  <c:v>577.94000240000003</c:v>
                </c:pt>
                <c:pt idx="169">
                  <c:v>578.96997069999998</c:v>
                </c:pt>
                <c:pt idx="170">
                  <c:v>580</c:v>
                </c:pt>
                <c:pt idx="171">
                  <c:v>581.02001949999999</c:v>
                </c:pt>
                <c:pt idx="172">
                  <c:v>582.04998780000005</c:v>
                </c:pt>
                <c:pt idx="173">
                  <c:v>582.94000240000003</c:v>
                </c:pt>
                <c:pt idx="174">
                  <c:v>583.96997069999998</c:v>
                </c:pt>
                <c:pt idx="175">
                  <c:v>585</c:v>
                </c:pt>
                <c:pt idx="176">
                  <c:v>586.02001949999999</c:v>
                </c:pt>
                <c:pt idx="177">
                  <c:v>587.04998780000005</c:v>
                </c:pt>
                <c:pt idx="178">
                  <c:v>587.94000240000003</c:v>
                </c:pt>
                <c:pt idx="179">
                  <c:v>588.96997069999998</c:v>
                </c:pt>
                <c:pt idx="180">
                  <c:v>590</c:v>
                </c:pt>
                <c:pt idx="181">
                  <c:v>591.01000980000003</c:v>
                </c:pt>
                <c:pt idx="182">
                  <c:v>592.02001949999999</c:v>
                </c:pt>
                <c:pt idx="183">
                  <c:v>593.03997800000002</c:v>
                </c:pt>
                <c:pt idx="184">
                  <c:v>594.04998780000005</c:v>
                </c:pt>
                <c:pt idx="185">
                  <c:v>595.07000730000004</c:v>
                </c:pt>
                <c:pt idx="186">
                  <c:v>595.94000240000003</c:v>
                </c:pt>
                <c:pt idx="187">
                  <c:v>596.95001219999995</c:v>
                </c:pt>
                <c:pt idx="188">
                  <c:v>597.96997069999998</c:v>
                </c:pt>
                <c:pt idx="189">
                  <c:v>598.97998050000001</c:v>
                </c:pt>
                <c:pt idx="190">
                  <c:v>600</c:v>
                </c:pt>
                <c:pt idx="191">
                  <c:v>601.01000980000003</c:v>
                </c:pt>
                <c:pt idx="192">
                  <c:v>602.02001949999999</c:v>
                </c:pt>
                <c:pt idx="193">
                  <c:v>603.03997800000002</c:v>
                </c:pt>
                <c:pt idx="194">
                  <c:v>604.04998780000005</c:v>
                </c:pt>
                <c:pt idx="195">
                  <c:v>605.07000730000004</c:v>
                </c:pt>
                <c:pt idx="196">
                  <c:v>605.94000240000003</c:v>
                </c:pt>
                <c:pt idx="197">
                  <c:v>606.95001219999995</c:v>
                </c:pt>
                <c:pt idx="198">
                  <c:v>607.96997069999998</c:v>
                </c:pt>
                <c:pt idx="199">
                  <c:v>608.97998050000001</c:v>
                </c:pt>
                <c:pt idx="200">
                  <c:v>610</c:v>
                </c:pt>
                <c:pt idx="201">
                  <c:v>611.02001949999999</c:v>
                </c:pt>
                <c:pt idx="202">
                  <c:v>612.04998780000005</c:v>
                </c:pt>
                <c:pt idx="203">
                  <c:v>612.94000240000003</c:v>
                </c:pt>
                <c:pt idx="204">
                  <c:v>613.96997069999998</c:v>
                </c:pt>
                <c:pt idx="205">
                  <c:v>615</c:v>
                </c:pt>
                <c:pt idx="206">
                  <c:v>616.02001949999999</c:v>
                </c:pt>
                <c:pt idx="207">
                  <c:v>617.04998780000005</c:v>
                </c:pt>
                <c:pt idx="208">
                  <c:v>617.94000240000003</c:v>
                </c:pt>
                <c:pt idx="209">
                  <c:v>618.96997069999998</c:v>
                </c:pt>
                <c:pt idx="210">
                  <c:v>620</c:v>
                </c:pt>
                <c:pt idx="211">
                  <c:v>621</c:v>
                </c:pt>
                <c:pt idx="212">
                  <c:v>622</c:v>
                </c:pt>
                <c:pt idx="213">
                  <c:v>623</c:v>
                </c:pt>
                <c:pt idx="214">
                  <c:v>624</c:v>
                </c:pt>
                <c:pt idx="215">
                  <c:v>625</c:v>
                </c:pt>
                <c:pt idx="216">
                  <c:v>626</c:v>
                </c:pt>
                <c:pt idx="217">
                  <c:v>627</c:v>
                </c:pt>
                <c:pt idx="218">
                  <c:v>628</c:v>
                </c:pt>
                <c:pt idx="219">
                  <c:v>629</c:v>
                </c:pt>
                <c:pt idx="220">
                  <c:v>630</c:v>
                </c:pt>
                <c:pt idx="221">
                  <c:v>631.01000980000003</c:v>
                </c:pt>
                <c:pt idx="222">
                  <c:v>632.02001949999999</c:v>
                </c:pt>
                <c:pt idx="223">
                  <c:v>633.03997800000002</c:v>
                </c:pt>
                <c:pt idx="224">
                  <c:v>634.04998780000005</c:v>
                </c:pt>
                <c:pt idx="225">
                  <c:v>635.07000730000004</c:v>
                </c:pt>
                <c:pt idx="226">
                  <c:v>635.94000240000003</c:v>
                </c:pt>
                <c:pt idx="227">
                  <c:v>636.95001219999995</c:v>
                </c:pt>
                <c:pt idx="228">
                  <c:v>637.96997069999998</c:v>
                </c:pt>
                <c:pt idx="229">
                  <c:v>638.97998050000001</c:v>
                </c:pt>
                <c:pt idx="230">
                  <c:v>640</c:v>
                </c:pt>
                <c:pt idx="231">
                  <c:v>641.01000980000003</c:v>
                </c:pt>
                <c:pt idx="232">
                  <c:v>642.02001949999999</c:v>
                </c:pt>
                <c:pt idx="233">
                  <c:v>643.03997800000002</c:v>
                </c:pt>
                <c:pt idx="234">
                  <c:v>644.04998780000005</c:v>
                </c:pt>
                <c:pt idx="235">
                  <c:v>645.07000730000004</c:v>
                </c:pt>
                <c:pt idx="236">
                  <c:v>645.94000240000003</c:v>
                </c:pt>
                <c:pt idx="237">
                  <c:v>646.95001219999995</c:v>
                </c:pt>
                <c:pt idx="238">
                  <c:v>647.96997069999998</c:v>
                </c:pt>
                <c:pt idx="239">
                  <c:v>648.97998050000001</c:v>
                </c:pt>
                <c:pt idx="240">
                  <c:v>650</c:v>
                </c:pt>
                <c:pt idx="241">
                  <c:v>651</c:v>
                </c:pt>
                <c:pt idx="242">
                  <c:v>652</c:v>
                </c:pt>
                <c:pt idx="243">
                  <c:v>653</c:v>
                </c:pt>
                <c:pt idx="244">
                  <c:v>654</c:v>
                </c:pt>
                <c:pt idx="245">
                  <c:v>655</c:v>
                </c:pt>
                <c:pt idx="246">
                  <c:v>656</c:v>
                </c:pt>
                <c:pt idx="247">
                  <c:v>657</c:v>
                </c:pt>
                <c:pt idx="248">
                  <c:v>658</c:v>
                </c:pt>
                <c:pt idx="249">
                  <c:v>659</c:v>
                </c:pt>
                <c:pt idx="250">
                  <c:v>660</c:v>
                </c:pt>
                <c:pt idx="251">
                  <c:v>661</c:v>
                </c:pt>
                <c:pt idx="252">
                  <c:v>662</c:v>
                </c:pt>
                <c:pt idx="253">
                  <c:v>663</c:v>
                </c:pt>
                <c:pt idx="254">
                  <c:v>664</c:v>
                </c:pt>
                <c:pt idx="255">
                  <c:v>665</c:v>
                </c:pt>
                <c:pt idx="256">
                  <c:v>666</c:v>
                </c:pt>
                <c:pt idx="257">
                  <c:v>667</c:v>
                </c:pt>
                <c:pt idx="258">
                  <c:v>668</c:v>
                </c:pt>
                <c:pt idx="259">
                  <c:v>669</c:v>
                </c:pt>
                <c:pt idx="260">
                  <c:v>670</c:v>
                </c:pt>
                <c:pt idx="261">
                  <c:v>671</c:v>
                </c:pt>
                <c:pt idx="262">
                  <c:v>672</c:v>
                </c:pt>
                <c:pt idx="263">
                  <c:v>673</c:v>
                </c:pt>
                <c:pt idx="264">
                  <c:v>674</c:v>
                </c:pt>
                <c:pt idx="265">
                  <c:v>675</c:v>
                </c:pt>
                <c:pt idx="266">
                  <c:v>676</c:v>
                </c:pt>
                <c:pt idx="267">
                  <c:v>677</c:v>
                </c:pt>
                <c:pt idx="268">
                  <c:v>678</c:v>
                </c:pt>
                <c:pt idx="269">
                  <c:v>679</c:v>
                </c:pt>
                <c:pt idx="270">
                  <c:v>680</c:v>
                </c:pt>
                <c:pt idx="271">
                  <c:v>681</c:v>
                </c:pt>
                <c:pt idx="272">
                  <c:v>682</c:v>
                </c:pt>
                <c:pt idx="273">
                  <c:v>683</c:v>
                </c:pt>
                <c:pt idx="274">
                  <c:v>684</c:v>
                </c:pt>
                <c:pt idx="275">
                  <c:v>685</c:v>
                </c:pt>
                <c:pt idx="276">
                  <c:v>686</c:v>
                </c:pt>
                <c:pt idx="277">
                  <c:v>687</c:v>
                </c:pt>
                <c:pt idx="278">
                  <c:v>688</c:v>
                </c:pt>
                <c:pt idx="279">
                  <c:v>689</c:v>
                </c:pt>
                <c:pt idx="280">
                  <c:v>690</c:v>
                </c:pt>
                <c:pt idx="281">
                  <c:v>690.97998050000001</c:v>
                </c:pt>
                <c:pt idx="282">
                  <c:v>691.96997069999998</c:v>
                </c:pt>
                <c:pt idx="283">
                  <c:v>692.95001219999995</c:v>
                </c:pt>
                <c:pt idx="284">
                  <c:v>693.94000240000003</c:v>
                </c:pt>
                <c:pt idx="285">
                  <c:v>695.07000730000004</c:v>
                </c:pt>
                <c:pt idx="286">
                  <c:v>696.04998780000005</c:v>
                </c:pt>
                <c:pt idx="287">
                  <c:v>697.03997800000002</c:v>
                </c:pt>
                <c:pt idx="288">
                  <c:v>698.02001949999999</c:v>
                </c:pt>
                <c:pt idx="289">
                  <c:v>699.01000980000003</c:v>
                </c:pt>
                <c:pt idx="290">
                  <c:v>700</c:v>
                </c:pt>
                <c:pt idx="291">
                  <c:v>700.97998050000001</c:v>
                </c:pt>
                <c:pt idx="292">
                  <c:v>701.96997069999998</c:v>
                </c:pt>
                <c:pt idx="293">
                  <c:v>702.95001219999995</c:v>
                </c:pt>
                <c:pt idx="294">
                  <c:v>703.94000240000003</c:v>
                </c:pt>
                <c:pt idx="295">
                  <c:v>705.07000730000004</c:v>
                </c:pt>
                <c:pt idx="296">
                  <c:v>706.04998780000005</c:v>
                </c:pt>
                <c:pt idx="297">
                  <c:v>707.03997800000002</c:v>
                </c:pt>
                <c:pt idx="298">
                  <c:v>708.02001949999999</c:v>
                </c:pt>
                <c:pt idx="299">
                  <c:v>709.01000980000003</c:v>
                </c:pt>
                <c:pt idx="300">
                  <c:v>710</c:v>
                </c:pt>
                <c:pt idx="301">
                  <c:v>710.97998050000001</c:v>
                </c:pt>
                <c:pt idx="302">
                  <c:v>711.96997069999998</c:v>
                </c:pt>
                <c:pt idx="303">
                  <c:v>712.95001219999995</c:v>
                </c:pt>
                <c:pt idx="304">
                  <c:v>713.94000240000003</c:v>
                </c:pt>
                <c:pt idx="305">
                  <c:v>715.07000730000004</c:v>
                </c:pt>
                <c:pt idx="306">
                  <c:v>716.04998780000005</c:v>
                </c:pt>
                <c:pt idx="307">
                  <c:v>717.03997800000002</c:v>
                </c:pt>
                <c:pt idx="308">
                  <c:v>718.02001949999999</c:v>
                </c:pt>
                <c:pt idx="309">
                  <c:v>719.01000980000003</c:v>
                </c:pt>
                <c:pt idx="310">
                  <c:v>720</c:v>
                </c:pt>
                <c:pt idx="311">
                  <c:v>720.97998050000001</c:v>
                </c:pt>
                <c:pt idx="312">
                  <c:v>721.96997069999998</c:v>
                </c:pt>
                <c:pt idx="313">
                  <c:v>722.95001219999995</c:v>
                </c:pt>
                <c:pt idx="314">
                  <c:v>723.94000240000003</c:v>
                </c:pt>
                <c:pt idx="315">
                  <c:v>725.07000730000004</c:v>
                </c:pt>
                <c:pt idx="316">
                  <c:v>726.04998780000005</c:v>
                </c:pt>
                <c:pt idx="317">
                  <c:v>727.03997800000002</c:v>
                </c:pt>
                <c:pt idx="318">
                  <c:v>728.02001949999999</c:v>
                </c:pt>
                <c:pt idx="319">
                  <c:v>729.01000980000003</c:v>
                </c:pt>
                <c:pt idx="320">
                  <c:v>730</c:v>
                </c:pt>
                <c:pt idx="321">
                  <c:v>730.96997069999998</c:v>
                </c:pt>
                <c:pt idx="322">
                  <c:v>731.94000240000003</c:v>
                </c:pt>
                <c:pt idx="323">
                  <c:v>733.04998780000005</c:v>
                </c:pt>
                <c:pt idx="324">
                  <c:v>734.02001949999999</c:v>
                </c:pt>
                <c:pt idx="325">
                  <c:v>735</c:v>
                </c:pt>
                <c:pt idx="326">
                  <c:v>735.96997069999998</c:v>
                </c:pt>
                <c:pt idx="327">
                  <c:v>736.94000240000003</c:v>
                </c:pt>
                <c:pt idx="328">
                  <c:v>738.04998780000005</c:v>
                </c:pt>
                <c:pt idx="329">
                  <c:v>739.02001949999999</c:v>
                </c:pt>
                <c:pt idx="330">
                  <c:v>740</c:v>
                </c:pt>
                <c:pt idx="331">
                  <c:v>740.96997069999998</c:v>
                </c:pt>
                <c:pt idx="332">
                  <c:v>741.94000240000003</c:v>
                </c:pt>
                <c:pt idx="333">
                  <c:v>743.04998780000005</c:v>
                </c:pt>
                <c:pt idx="334">
                  <c:v>744.02001949999999</c:v>
                </c:pt>
                <c:pt idx="335">
                  <c:v>745</c:v>
                </c:pt>
                <c:pt idx="336">
                  <c:v>745.96997069999998</c:v>
                </c:pt>
                <c:pt idx="337">
                  <c:v>746.94000240000003</c:v>
                </c:pt>
                <c:pt idx="338">
                  <c:v>748.04998780000005</c:v>
                </c:pt>
                <c:pt idx="339">
                  <c:v>749.02001949999999</c:v>
                </c:pt>
                <c:pt idx="340">
                  <c:v>750</c:v>
                </c:pt>
                <c:pt idx="341">
                  <c:v>750.96997069999998</c:v>
                </c:pt>
                <c:pt idx="342">
                  <c:v>751.94000240000003</c:v>
                </c:pt>
                <c:pt idx="343">
                  <c:v>753.04998780000005</c:v>
                </c:pt>
                <c:pt idx="344">
                  <c:v>754.02001949999999</c:v>
                </c:pt>
                <c:pt idx="345">
                  <c:v>755</c:v>
                </c:pt>
                <c:pt idx="346">
                  <c:v>755.96997069999998</c:v>
                </c:pt>
                <c:pt idx="347">
                  <c:v>756.94000240000003</c:v>
                </c:pt>
                <c:pt idx="348">
                  <c:v>758.04998780000005</c:v>
                </c:pt>
                <c:pt idx="349">
                  <c:v>759.02001949999999</c:v>
                </c:pt>
                <c:pt idx="350">
                  <c:v>760</c:v>
                </c:pt>
                <c:pt idx="351">
                  <c:v>760.96997069999998</c:v>
                </c:pt>
                <c:pt idx="352">
                  <c:v>761.94000240000003</c:v>
                </c:pt>
                <c:pt idx="353">
                  <c:v>763.04998780000005</c:v>
                </c:pt>
                <c:pt idx="354">
                  <c:v>764.02001949999999</c:v>
                </c:pt>
                <c:pt idx="355">
                  <c:v>765</c:v>
                </c:pt>
                <c:pt idx="356">
                  <c:v>765.96997069999998</c:v>
                </c:pt>
                <c:pt idx="357">
                  <c:v>766.94000240000003</c:v>
                </c:pt>
                <c:pt idx="358">
                  <c:v>768.04998780000005</c:v>
                </c:pt>
                <c:pt idx="359">
                  <c:v>769.02001949999999</c:v>
                </c:pt>
                <c:pt idx="360">
                  <c:v>770</c:v>
                </c:pt>
                <c:pt idx="361">
                  <c:v>770.95001219999995</c:v>
                </c:pt>
                <c:pt idx="362">
                  <c:v>772.04998780000005</c:v>
                </c:pt>
                <c:pt idx="363">
                  <c:v>773.01000980000003</c:v>
                </c:pt>
                <c:pt idx="364">
                  <c:v>773.96997069999998</c:v>
                </c:pt>
                <c:pt idx="365">
                  <c:v>775.05999759999997</c:v>
                </c:pt>
                <c:pt idx="366">
                  <c:v>776.02001949999999</c:v>
                </c:pt>
                <c:pt idx="367">
                  <c:v>776.97998050000001</c:v>
                </c:pt>
                <c:pt idx="368">
                  <c:v>777.94000240000003</c:v>
                </c:pt>
                <c:pt idx="369">
                  <c:v>779.03997800000002</c:v>
                </c:pt>
                <c:pt idx="370">
                  <c:v>780</c:v>
                </c:pt>
                <c:pt idx="371">
                  <c:v>780.95001219999995</c:v>
                </c:pt>
                <c:pt idx="372">
                  <c:v>782.04998780000005</c:v>
                </c:pt>
                <c:pt idx="373">
                  <c:v>783.01000980000003</c:v>
                </c:pt>
                <c:pt idx="374">
                  <c:v>783.96997069999998</c:v>
                </c:pt>
                <c:pt idx="375">
                  <c:v>785.05999759999997</c:v>
                </c:pt>
                <c:pt idx="376">
                  <c:v>786.02001949999999</c:v>
                </c:pt>
                <c:pt idx="377">
                  <c:v>786.97998050000001</c:v>
                </c:pt>
                <c:pt idx="378">
                  <c:v>787.94000240000003</c:v>
                </c:pt>
                <c:pt idx="379">
                  <c:v>789.03997800000002</c:v>
                </c:pt>
                <c:pt idx="380">
                  <c:v>790</c:v>
                </c:pt>
                <c:pt idx="381">
                  <c:v>790.95001219999995</c:v>
                </c:pt>
                <c:pt idx="382">
                  <c:v>792.04998780000005</c:v>
                </c:pt>
                <c:pt idx="383">
                  <c:v>793.01000980000003</c:v>
                </c:pt>
                <c:pt idx="384">
                  <c:v>793.96997069999998</c:v>
                </c:pt>
                <c:pt idx="385">
                  <c:v>795.05999759999997</c:v>
                </c:pt>
                <c:pt idx="386">
                  <c:v>796.02001949999999</c:v>
                </c:pt>
                <c:pt idx="387">
                  <c:v>796.97998050000001</c:v>
                </c:pt>
                <c:pt idx="388">
                  <c:v>797.94000240000003</c:v>
                </c:pt>
                <c:pt idx="389">
                  <c:v>799.03997800000002</c:v>
                </c:pt>
                <c:pt idx="390">
                  <c:v>800</c:v>
                </c:pt>
              </c:numCache>
            </c:numRef>
          </c:xVal>
          <c:yVal>
            <c:numRef>
              <c:f>Chlorofyl!$F$3:$F$393</c:f>
              <c:numCache>
                <c:formatCode>0.000</c:formatCode>
                <c:ptCount val="391"/>
                <c:pt idx="0">
                  <c:v>0.19188332559999999</c:v>
                </c:pt>
                <c:pt idx="1">
                  <c:v>0.12984122340000001</c:v>
                </c:pt>
                <c:pt idx="2">
                  <c:v>0.1106439456</c:v>
                </c:pt>
                <c:pt idx="3">
                  <c:v>9.1789430010000006E-3</c:v>
                </c:pt>
                <c:pt idx="4">
                  <c:v>-8.8476780800000009E-3</c:v>
                </c:pt>
                <c:pt idx="5">
                  <c:v>5.5494923139999999E-2</c:v>
                </c:pt>
                <c:pt idx="6">
                  <c:v>4.4370692220000001E-2</c:v>
                </c:pt>
                <c:pt idx="7">
                  <c:v>1.8422652040000001E-2</c:v>
                </c:pt>
                <c:pt idx="8">
                  <c:v>0</c:v>
                </c:pt>
                <c:pt idx="9">
                  <c:v>-5.4949078710000002E-2</c:v>
                </c:pt>
                <c:pt idx="10">
                  <c:v>2.618120983E-2</c:v>
                </c:pt>
                <c:pt idx="11">
                  <c:v>6.1969935890000001E-2</c:v>
                </c:pt>
                <c:pt idx="12">
                  <c:v>-2.869467996E-2</c:v>
                </c:pt>
                <c:pt idx="13">
                  <c:v>3.6655884239999999E-2</c:v>
                </c:pt>
                <c:pt idx="14">
                  <c:v>1.883434132E-2</c:v>
                </c:pt>
                <c:pt idx="15">
                  <c:v>0.1321452856</c:v>
                </c:pt>
                <c:pt idx="16">
                  <c:v>1.9159289079999999E-2</c:v>
                </c:pt>
                <c:pt idx="17">
                  <c:v>1.781467535E-2</c:v>
                </c:pt>
                <c:pt idx="18">
                  <c:v>4.4451557099999997E-2</c:v>
                </c:pt>
                <c:pt idx="19">
                  <c:v>0.1643730551</c:v>
                </c:pt>
                <c:pt idx="20">
                  <c:v>-2.7170713990000001E-2</c:v>
                </c:pt>
                <c:pt idx="21">
                  <c:v>4.4134911149999997E-2</c:v>
                </c:pt>
                <c:pt idx="22">
                  <c:v>6.1207536610000002E-2</c:v>
                </c:pt>
                <c:pt idx="23">
                  <c:v>0.1161896959</c:v>
                </c:pt>
                <c:pt idx="24">
                  <c:v>4.5834135259999999E-2</c:v>
                </c:pt>
                <c:pt idx="25">
                  <c:v>-2.6443600649999999E-2</c:v>
                </c:pt>
                <c:pt idx="26">
                  <c:v>7.6899416740000004E-2</c:v>
                </c:pt>
                <c:pt idx="27">
                  <c:v>4.4054027650000001E-2</c:v>
                </c:pt>
                <c:pt idx="28">
                  <c:v>2.8251513839999999E-2</c:v>
                </c:pt>
                <c:pt idx="29">
                  <c:v>0.11236537990000001</c:v>
                </c:pt>
                <c:pt idx="30">
                  <c:v>0.1537843794</c:v>
                </c:pt>
                <c:pt idx="31">
                  <c:v>0.14926028250000001</c:v>
                </c:pt>
                <c:pt idx="32">
                  <c:v>7.7953718599999999E-2</c:v>
                </c:pt>
                <c:pt idx="33">
                  <c:v>6.6331848499999999E-2</c:v>
                </c:pt>
                <c:pt idx="34">
                  <c:v>0.11084686959999999</c:v>
                </c:pt>
                <c:pt idx="35">
                  <c:v>7.8296273949999995E-2</c:v>
                </c:pt>
                <c:pt idx="36">
                  <c:v>8.7241426110000006E-2</c:v>
                </c:pt>
                <c:pt idx="37">
                  <c:v>8.176243305E-2</c:v>
                </c:pt>
                <c:pt idx="38">
                  <c:v>6.4096696669999995E-2</c:v>
                </c:pt>
                <c:pt idx="39">
                  <c:v>8.7757788599999997E-2</c:v>
                </c:pt>
                <c:pt idx="40">
                  <c:v>5.6123547259999997E-2</c:v>
                </c:pt>
                <c:pt idx="41">
                  <c:v>0.10052823280000001</c:v>
                </c:pt>
                <c:pt idx="42">
                  <c:v>0.1114299223</c:v>
                </c:pt>
                <c:pt idx="43">
                  <c:v>0.1108390465</c:v>
                </c:pt>
                <c:pt idx="44">
                  <c:v>8.3601944149999996E-2</c:v>
                </c:pt>
                <c:pt idx="45">
                  <c:v>9.1496333479999997E-2</c:v>
                </c:pt>
                <c:pt idx="46">
                  <c:v>9.2589162289999999E-2</c:v>
                </c:pt>
                <c:pt idx="47">
                  <c:v>0.1367440224</c:v>
                </c:pt>
                <c:pt idx="48">
                  <c:v>-4.7774199400000002E-2</c:v>
                </c:pt>
                <c:pt idx="49">
                  <c:v>0.14022491870000001</c:v>
                </c:pt>
                <c:pt idx="50">
                  <c:v>0.1009146497</c:v>
                </c:pt>
                <c:pt idx="51">
                  <c:v>8.9229941369999996E-2</c:v>
                </c:pt>
                <c:pt idx="52">
                  <c:v>4.5348186050000003E-2</c:v>
                </c:pt>
                <c:pt idx="53">
                  <c:v>0.1102080196</c:v>
                </c:pt>
                <c:pt idx="54">
                  <c:v>7.5379244979999996E-2</c:v>
                </c:pt>
                <c:pt idx="55">
                  <c:v>9.6333548429999999E-2</c:v>
                </c:pt>
                <c:pt idx="56">
                  <c:v>0.19742965700000001</c:v>
                </c:pt>
                <c:pt idx="57">
                  <c:v>0.13007163999999999</c:v>
                </c:pt>
                <c:pt idx="58">
                  <c:v>5.6702733040000002E-2</c:v>
                </c:pt>
                <c:pt idx="59">
                  <c:v>8.3111695949999995E-2</c:v>
                </c:pt>
                <c:pt idx="60">
                  <c:v>9.0035749599999999E-3</c:v>
                </c:pt>
                <c:pt idx="61">
                  <c:v>0.1001064703</c:v>
                </c:pt>
                <c:pt idx="62">
                  <c:v>0.17518964410000001</c:v>
                </c:pt>
                <c:pt idx="63">
                  <c:v>0.17486861349999999</c:v>
                </c:pt>
                <c:pt idx="64">
                  <c:v>9.8581321540000003E-2</c:v>
                </c:pt>
                <c:pt idx="65">
                  <c:v>0.1001994908</c:v>
                </c:pt>
                <c:pt idx="66">
                  <c:v>0.1062699258</c:v>
                </c:pt>
                <c:pt idx="67">
                  <c:v>0.27561825509999999</c:v>
                </c:pt>
                <c:pt idx="68">
                  <c:v>0.12079378960000001</c:v>
                </c:pt>
                <c:pt idx="69">
                  <c:v>0.2237356603</c:v>
                </c:pt>
                <c:pt idx="70">
                  <c:v>0.26534178850000001</c:v>
                </c:pt>
                <c:pt idx="71">
                  <c:v>0.27155846360000002</c:v>
                </c:pt>
                <c:pt idx="72">
                  <c:v>0.29015892739999999</c:v>
                </c:pt>
                <c:pt idx="73">
                  <c:v>0.23200133440000001</c:v>
                </c:pt>
                <c:pt idx="74">
                  <c:v>0.2407211065</c:v>
                </c:pt>
                <c:pt idx="75">
                  <c:v>0.27029147739999998</c:v>
                </c:pt>
                <c:pt idx="76">
                  <c:v>0.28785261509999999</c:v>
                </c:pt>
                <c:pt idx="77">
                  <c:v>0.31746029850000002</c:v>
                </c:pt>
                <c:pt idx="78">
                  <c:v>0.31926214689999999</c:v>
                </c:pt>
                <c:pt idx="79">
                  <c:v>0.20282666390000001</c:v>
                </c:pt>
                <c:pt idx="80">
                  <c:v>0.38240551950000001</c:v>
                </c:pt>
                <c:pt idx="81">
                  <c:v>0.35697072740000002</c:v>
                </c:pt>
                <c:pt idx="82">
                  <c:v>0.37199613450000002</c:v>
                </c:pt>
                <c:pt idx="83">
                  <c:v>0.40902456640000001</c:v>
                </c:pt>
                <c:pt idx="84">
                  <c:v>0.35861912369999999</c:v>
                </c:pt>
                <c:pt idx="85">
                  <c:v>0.3449729681</c:v>
                </c:pt>
                <c:pt idx="86">
                  <c:v>0.39348462220000002</c:v>
                </c:pt>
                <c:pt idx="87">
                  <c:v>0.37049126630000001</c:v>
                </c:pt>
                <c:pt idx="88">
                  <c:v>0.39938938619999997</c:v>
                </c:pt>
                <c:pt idx="89">
                  <c:v>0.37222620839999998</c:v>
                </c:pt>
                <c:pt idx="90">
                  <c:v>0.39663347599999998</c:v>
                </c:pt>
                <c:pt idx="91">
                  <c:v>0.47994205359999997</c:v>
                </c:pt>
                <c:pt idx="92">
                  <c:v>0.36724528670000001</c:v>
                </c:pt>
                <c:pt idx="93">
                  <c:v>0.50929236410000001</c:v>
                </c:pt>
                <c:pt idx="94">
                  <c:v>0.52263671160000003</c:v>
                </c:pt>
                <c:pt idx="95">
                  <c:v>0.39720821379999999</c:v>
                </c:pt>
                <c:pt idx="96">
                  <c:v>0.3479595184</c:v>
                </c:pt>
                <c:pt idx="97">
                  <c:v>0.38318273429999999</c:v>
                </c:pt>
                <c:pt idx="98">
                  <c:v>0.39278668169999997</c:v>
                </c:pt>
                <c:pt idx="99">
                  <c:v>0.3732090294</c:v>
                </c:pt>
                <c:pt idx="100">
                  <c:v>0.35536602140000001</c:v>
                </c:pt>
                <c:pt idx="101">
                  <c:v>0.61117446419999999</c:v>
                </c:pt>
                <c:pt idx="102">
                  <c:v>0.43752107019999997</c:v>
                </c:pt>
                <c:pt idx="103">
                  <c:v>0.4187490344</c:v>
                </c:pt>
                <c:pt idx="104">
                  <c:v>0.40946394209999998</c:v>
                </c:pt>
                <c:pt idx="105">
                  <c:v>0.48808056119999998</c:v>
                </c:pt>
                <c:pt idx="106">
                  <c:v>0.45853358509999997</c:v>
                </c:pt>
                <c:pt idx="107">
                  <c:v>0.4027527273</c:v>
                </c:pt>
                <c:pt idx="108">
                  <c:v>0.53143620489999999</c:v>
                </c:pt>
                <c:pt idx="109">
                  <c:v>0.57987314459999995</c:v>
                </c:pt>
                <c:pt idx="110">
                  <c:v>0.49783271550000002</c:v>
                </c:pt>
                <c:pt idx="111">
                  <c:v>0.54764986039999997</c:v>
                </c:pt>
                <c:pt idx="112">
                  <c:v>0.47267252209999999</c:v>
                </c:pt>
                <c:pt idx="113">
                  <c:v>0.52717691659999999</c:v>
                </c:pt>
                <c:pt idx="114">
                  <c:v>0.48240160939999999</c:v>
                </c:pt>
                <c:pt idx="115">
                  <c:v>0.2889886498</c:v>
                </c:pt>
                <c:pt idx="116">
                  <c:v>0.45995417240000003</c:v>
                </c:pt>
                <c:pt idx="117">
                  <c:v>0.4358429909</c:v>
                </c:pt>
                <c:pt idx="118">
                  <c:v>0.45424547790000003</c:v>
                </c:pt>
                <c:pt idx="119">
                  <c:v>0.48638132210000001</c:v>
                </c:pt>
                <c:pt idx="120">
                  <c:v>0.38664421440000002</c:v>
                </c:pt>
                <c:pt idx="121">
                  <c:v>0.31967890259999998</c:v>
                </c:pt>
                <c:pt idx="122">
                  <c:v>0.472876519</c:v>
                </c:pt>
                <c:pt idx="123">
                  <c:v>0.36262649299999999</c:v>
                </c:pt>
                <c:pt idx="124">
                  <c:v>0.4047563374</c:v>
                </c:pt>
                <c:pt idx="125">
                  <c:v>0.4058990777</c:v>
                </c:pt>
                <c:pt idx="126">
                  <c:v>0.37817296389999999</c:v>
                </c:pt>
                <c:pt idx="127">
                  <c:v>0.31703186039999998</c:v>
                </c:pt>
                <c:pt idx="128">
                  <c:v>0.29049712420000001</c:v>
                </c:pt>
                <c:pt idx="129">
                  <c:v>0.32147356869999999</c:v>
                </c:pt>
                <c:pt idx="130">
                  <c:v>0.3527306616</c:v>
                </c:pt>
                <c:pt idx="131">
                  <c:v>0.34683382509999999</c:v>
                </c:pt>
                <c:pt idx="132">
                  <c:v>0.32864105700000001</c:v>
                </c:pt>
                <c:pt idx="133">
                  <c:v>0.315315336</c:v>
                </c:pt>
                <c:pt idx="134">
                  <c:v>0.32037130000000003</c:v>
                </c:pt>
                <c:pt idx="135">
                  <c:v>0.442931354</c:v>
                </c:pt>
                <c:pt idx="136">
                  <c:v>0.3605738282</c:v>
                </c:pt>
                <c:pt idx="137">
                  <c:v>0.37300533060000002</c:v>
                </c:pt>
                <c:pt idx="138">
                  <c:v>0.4531308711</c:v>
                </c:pt>
                <c:pt idx="139">
                  <c:v>0.41312000160000001</c:v>
                </c:pt>
                <c:pt idx="140">
                  <c:v>0.3546620607</c:v>
                </c:pt>
                <c:pt idx="141">
                  <c:v>0.42452749610000001</c:v>
                </c:pt>
                <c:pt idx="142">
                  <c:v>0.4003167748</c:v>
                </c:pt>
                <c:pt idx="143">
                  <c:v>0.46557343010000002</c:v>
                </c:pt>
                <c:pt idx="144">
                  <c:v>0.44903460140000001</c:v>
                </c:pt>
                <c:pt idx="145">
                  <c:v>0.50636005399999995</c:v>
                </c:pt>
                <c:pt idx="146">
                  <c:v>0.47724682089999998</c:v>
                </c:pt>
                <c:pt idx="147">
                  <c:v>0.34963199499999997</c:v>
                </c:pt>
                <c:pt idx="148">
                  <c:v>0.3280670047</c:v>
                </c:pt>
                <c:pt idx="149">
                  <c:v>0.30301195380000001</c:v>
                </c:pt>
                <c:pt idx="150">
                  <c:v>0.22404043379999999</c:v>
                </c:pt>
                <c:pt idx="151">
                  <c:v>0.1765996218</c:v>
                </c:pt>
                <c:pt idx="152">
                  <c:v>0.27923399209999999</c:v>
                </c:pt>
                <c:pt idx="153">
                  <c:v>0.2138540149</c:v>
                </c:pt>
                <c:pt idx="154">
                  <c:v>0.26635277270000002</c:v>
                </c:pt>
                <c:pt idx="155">
                  <c:v>0.26383832099999999</c:v>
                </c:pt>
                <c:pt idx="156">
                  <c:v>0.188156873</c:v>
                </c:pt>
                <c:pt idx="157">
                  <c:v>0.3019377291</c:v>
                </c:pt>
                <c:pt idx="158">
                  <c:v>0.2262059599</c:v>
                </c:pt>
                <c:pt idx="159">
                  <c:v>0.2817000449</c:v>
                </c:pt>
                <c:pt idx="160">
                  <c:v>0.26720219849999999</c:v>
                </c:pt>
                <c:pt idx="161">
                  <c:v>0.15655986960000001</c:v>
                </c:pt>
                <c:pt idx="162">
                  <c:v>0.14025983210000001</c:v>
                </c:pt>
                <c:pt idx="163">
                  <c:v>0.19817507270000001</c:v>
                </c:pt>
                <c:pt idx="164">
                  <c:v>0.21900431810000001</c:v>
                </c:pt>
                <c:pt idx="165">
                  <c:v>0.18315337600000001</c:v>
                </c:pt>
                <c:pt idx="166">
                  <c:v>0.25082814689999999</c:v>
                </c:pt>
                <c:pt idx="167">
                  <c:v>0.1786914617</c:v>
                </c:pt>
                <c:pt idx="168">
                  <c:v>0.2169903517</c:v>
                </c:pt>
                <c:pt idx="169">
                  <c:v>0.1734755784</c:v>
                </c:pt>
                <c:pt idx="170">
                  <c:v>0.2063353956</c:v>
                </c:pt>
                <c:pt idx="171">
                  <c:v>0.14343471830000001</c:v>
                </c:pt>
                <c:pt idx="172">
                  <c:v>0.1191097945</c:v>
                </c:pt>
                <c:pt idx="173">
                  <c:v>0.12545476850000001</c:v>
                </c:pt>
                <c:pt idx="174">
                  <c:v>9.3266181650000002E-2</c:v>
                </c:pt>
                <c:pt idx="175">
                  <c:v>0.18460913000000001</c:v>
                </c:pt>
                <c:pt idx="176">
                  <c:v>0.19761425260000001</c:v>
                </c:pt>
                <c:pt idx="177">
                  <c:v>9.3309693040000002E-2</c:v>
                </c:pt>
                <c:pt idx="178">
                  <c:v>0.18871484699999999</c:v>
                </c:pt>
                <c:pt idx="179">
                  <c:v>0.1075114682</c:v>
                </c:pt>
                <c:pt idx="180">
                  <c:v>9.428269416E-2</c:v>
                </c:pt>
                <c:pt idx="181">
                  <c:v>0.17742136119999999</c:v>
                </c:pt>
                <c:pt idx="182">
                  <c:v>0.21697464590000001</c:v>
                </c:pt>
                <c:pt idx="183">
                  <c:v>0.1872859597</c:v>
                </c:pt>
                <c:pt idx="184">
                  <c:v>0.15105204280000001</c:v>
                </c:pt>
                <c:pt idx="185">
                  <c:v>0.13106732069999999</c:v>
                </c:pt>
                <c:pt idx="186">
                  <c:v>0.1801736951</c:v>
                </c:pt>
                <c:pt idx="187">
                  <c:v>0.1679276079</c:v>
                </c:pt>
                <c:pt idx="188">
                  <c:v>0</c:v>
                </c:pt>
                <c:pt idx="189">
                  <c:v>0.1167280227</c:v>
                </c:pt>
                <c:pt idx="190">
                  <c:v>0.21032994990000001</c:v>
                </c:pt>
                <c:pt idx="191">
                  <c:v>0.1224889681</c:v>
                </c:pt>
                <c:pt idx="192">
                  <c:v>0.2062243819</c:v>
                </c:pt>
                <c:pt idx="193">
                  <c:v>0.2241314948</c:v>
                </c:pt>
                <c:pt idx="194">
                  <c:v>0.11283449080000001</c:v>
                </c:pt>
                <c:pt idx="195">
                  <c:v>0.2034889013</c:v>
                </c:pt>
                <c:pt idx="196">
                  <c:v>0.1133549586</c:v>
                </c:pt>
                <c:pt idx="197">
                  <c:v>0.23502990600000001</c:v>
                </c:pt>
                <c:pt idx="198">
                  <c:v>9.7635447979999998E-2</c:v>
                </c:pt>
                <c:pt idx="199">
                  <c:v>9.8815999929999995E-2</c:v>
                </c:pt>
                <c:pt idx="200">
                  <c:v>0.17997425789999999</c:v>
                </c:pt>
                <c:pt idx="201">
                  <c:v>0.1480056196</c:v>
                </c:pt>
                <c:pt idx="202">
                  <c:v>0.1889491677</c:v>
                </c:pt>
                <c:pt idx="203">
                  <c:v>0.13387000560000001</c:v>
                </c:pt>
                <c:pt idx="204">
                  <c:v>0.3415576816</c:v>
                </c:pt>
                <c:pt idx="205">
                  <c:v>0.212376222</c:v>
                </c:pt>
                <c:pt idx="206">
                  <c:v>0.16542020439999999</c:v>
                </c:pt>
                <c:pt idx="207">
                  <c:v>0.25393378729999999</c:v>
                </c:pt>
                <c:pt idx="208">
                  <c:v>0.22326412800000001</c:v>
                </c:pt>
                <c:pt idx="209">
                  <c:v>0.18783029909999999</c:v>
                </c:pt>
                <c:pt idx="210">
                  <c:v>0.22332994640000001</c:v>
                </c:pt>
                <c:pt idx="211">
                  <c:v>0.34858691689999999</c:v>
                </c:pt>
                <c:pt idx="212">
                  <c:v>0.26555189489999997</c:v>
                </c:pt>
                <c:pt idx="213">
                  <c:v>0.2665197849</c:v>
                </c:pt>
                <c:pt idx="214">
                  <c:v>0.2753450871</c:v>
                </c:pt>
                <c:pt idx="215">
                  <c:v>0.43329903479999998</c:v>
                </c:pt>
                <c:pt idx="216">
                  <c:v>0.34144634010000002</c:v>
                </c:pt>
                <c:pt idx="217">
                  <c:v>0.37666100260000002</c:v>
                </c:pt>
                <c:pt idx="218">
                  <c:v>0.43192657829999997</c:v>
                </c:pt>
                <c:pt idx="219">
                  <c:v>0.40566900369999997</c:v>
                </c:pt>
                <c:pt idx="220">
                  <c:v>0.4454724491</c:v>
                </c:pt>
                <c:pt idx="221">
                  <c:v>0.53087478880000005</c:v>
                </c:pt>
                <c:pt idx="222">
                  <c:v>0.59271657470000005</c:v>
                </c:pt>
                <c:pt idx="223">
                  <c:v>0.54984039070000001</c:v>
                </c:pt>
                <c:pt idx="224">
                  <c:v>0.60528439280000002</c:v>
                </c:pt>
                <c:pt idx="225">
                  <c:v>0.58051067590000005</c:v>
                </c:pt>
                <c:pt idx="226">
                  <c:v>0.79995870589999996</c:v>
                </c:pt>
                <c:pt idx="227">
                  <c:v>0.63508951660000001</c:v>
                </c:pt>
                <c:pt idx="228">
                  <c:v>0.72573381660000003</c:v>
                </c:pt>
                <c:pt idx="229">
                  <c:v>0.90817797180000004</c:v>
                </c:pt>
                <c:pt idx="230">
                  <c:v>0.94182300569999999</c:v>
                </c:pt>
                <c:pt idx="231">
                  <c:v>0.9762704968</c:v>
                </c:pt>
                <c:pt idx="232">
                  <c:v>1.111053705</c:v>
                </c:pt>
                <c:pt idx="233">
                  <c:v>1.1175297500000001</c:v>
                </c:pt>
                <c:pt idx="234">
                  <c:v>1.204215646</c:v>
                </c:pt>
                <c:pt idx="235">
                  <c:v>1.422770023</c:v>
                </c:pt>
                <c:pt idx="236">
                  <c:v>1.5215082170000001</c:v>
                </c:pt>
                <c:pt idx="237">
                  <c:v>1.820016503</c:v>
                </c:pt>
                <c:pt idx="238">
                  <c:v>1.987792969</c:v>
                </c:pt>
                <c:pt idx="239">
                  <c:v>2.3253345489999999</c:v>
                </c:pt>
                <c:pt idx="240">
                  <c:v>2.3746209139999999</c:v>
                </c:pt>
                <c:pt idx="241">
                  <c:v>2.7203750609999999</c:v>
                </c:pt>
                <c:pt idx="242">
                  <c:v>2.909573317</c:v>
                </c:pt>
                <c:pt idx="243">
                  <c:v>3.1584596629999999</c:v>
                </c:pt>
                <c:pt idx="244">
                  <c:v>3.1453928950000001</c:v>
                </c:pt>
                <c:pt idx="245">
                  <c:v>3.5762424469999998</c:v>
                </c:pt>
                <c:pt idx="246">
                  <c:v>3.8031239509999999</c:v>
                </c:pt>
                <c:pt idx="247">
                  <c:v>4.266761303</c:v>
                </c:pt>
                <c:pt idx="248">
                  <c:v>4.3471846579999998</c:v>
                </c:pt>
                <c:pt idx="249">
                  <c:v>4.9226999280000001</c:v>
                </c:pt>
                <c:pt idx="250">
                  <c:v>5.079749584</c:v>
                </c:pt>
                <c:pt idx="251">
                  <c:v>5.6003022189999996</c:v>
                </c:pt>
                <c:pt idx="252">
                  <c:v>5.8196358679999998</c:v>
                </c:pt>
                <c:pt idx="253">
                  <c:v>6.4907269479999998</c:v>
                </c:pt>
                <c:pt idx="254">
                  <c:v>7.0885334010000003</c:v>
                </c:pt>
                <c:pt idx="255">
                  <c:v>8.0787563319999993</c:v>
                </c:pt>
                <c:pt idx="256">
                  <c:v>8.6224279399999997</c:v>
                </c:pt>
                <c:pt idx="257">
                  <c:v>9.2662067409999995</c:v>
                </c:pt>
                <c:pt idx="258">
                  <c:v>10.394858360000001</c:v>
                </c:pt>
                <c:pt idx="259">
                  <c:v>12.1445446</c:v>
                </c:pt>
                <c:pt idx="260">
                  <c:v>13.988914490000001</c:v>
                </c:pt>
                <c:pt idx="261">
                  <c:v>15.402532580000001</c:v>
                </c:pt>
                <c:pt idx="262">
                  <c:v>17.888963700000001</c:v>
                </c:pt>
                <c:pt idx="263">
                  <c:v>19.313190460000001</c:v>
                </c:pt>
                <c:pt idx="264">
                  <c:v>22.55418968</c:v>
                </c:pt>
                <c:pt idx="265">
                  <c:v>24.871576309999998</c:v>
                </c:pt>
                <c:pt idx="266">
                  <c:v>26.92068291</c:v>
                </c:pt>
                <c:pt idx="267">
                  <c:v>29.89256477</c:v>
                </c:pt>
                <c:pt idx="268">
                  <c:v>31.323709489999999</c:v>
                </c:pt>
                <c:pt idx="269">
                  <c:v>32.772575379999999</c:v>
                </c:pt>
                <c:pt idx="270">
                  <c:v>32.999179839999996</c:v>
                </c:pt>
                <c:pt idx="271">
                  <c:v>33.702682500000002</c:v>
                </c:pt>
                <c:pt idx="272">
                  <c:v>34.004535679999996</c:v>
                </c:pt>
                <c:pt idx="273">
                  <c:v>34.138473509999997</c:v>
                </c:pt>
                <c:pt idx="274">
                  <c:v>32.96276855</c:v>
                </c:pt>
                <c:pt idx="275">
                  <c:v>30.854314800000001</c:v>
                </c:pt>
                <c:pt idx="276">
                  <c:v>30.35393333</c:v>
                </c:pt>
                <c:pt idx="277">
                  <c:v>28.69293785</c:v>
                </c:pt>
                <c:pt idx="278">
                  <c:v>26.12233543</c:v>
                </c:pt>
                <c:pt idx="279">
                  <c:v>24.585609439999999</c:v>
                </c:pt>
                <c:pt idx="280">
                  <c:v>23.21534157</c:v>
                </c:pt>
                <c:pt idx="281">
                  <c:v>21.752367020000001</c:v>
                </c:pt>
                <c:pt idx="282">
                  <c:v>20.497133259999998</c:v>
                </c:pt>
                <c:pt idx="283">
                  <c:v>19.550384520000001</c:v>
                </c:pt>
                <c:pt idx="284">
                  <c:v>17.790809629999998</c:v>
                </c:pt>
                <c:pt idx="285">
                  <c:v>17.263832090000001</c:v>
                </c:pt>
                <c:pt idx="286">
                  <c:v>16.026784899999999</c:v>
                </c:pt>
                <c:pt idx="287">
                  <c:v>15.25067711</c:v>
                </c:pt>
                <c:pt idx="288">
                  <c:v>14.84205914</c:v>
                </c:pt>
                <c:pt idx="289">
                  <c:v>14.294443129999999</c:v>
                </c:pt>
                <c:pt idx="290">
                  <c:v>14.179104799999999</c:v>
                </c:pt>
                <c:pt idx="291">
                  <c:v>13.51363087</c:v>
                </c:pt>
                <c:pt idx="292">
                  <c:v>14.12263012</c:v>
                </c:pt>
                <c:pt idx="293">
                  <c:v>13.45993996</c:v>
                </c:pt>
                <c:pt idx="294">
                  <c:v>14.01007748</c:v>
                </c:pt>
                <c:pt idx="295">
                  <c:v>13.47715855</c:v>
                </c:pt>
                <c:pt idx="296">
                  <c:v>13.4835577</c:v>
                </c:pt>
                <c:pt idx="297">
                  <c:v>13.473731040000001</c:v>
                </c:pt>
                <c:pt idx="298">
                  <c:v>13.509214399999999</c:v>
                </c:pt>
                <c:pt idx="299">
                  <c:v>13.71883869</c:v>
                </c:pt>
                <c:pt idx="300">
                  <c:v>13.59797859</c:v>
                </c:pt>
                <c:pt idx="301">
                  <c:v>13.707571980000001</c:v>
                </c:pt>
                <c:pt idx="302">
                  <c:v>13.906858440000001</c:v>
                </c:pt>
                <c:pt idx="303">
                  <c:v>13.52697468</c:v>
                </c:pt>
                <c:pt idx="304">
                  <c:v>14.43223381</c:v>
                </c:pt>
                <c:pt idx="305">
                  <c:v>14.298557280000001</c:v>
                </c:pt>
                <c:pt idx="306">
                  <c:v>14.712049479999999</c:v>
                </c:pt>
                <c:pt idx="307">
                  <c:v>14.219075200000001</c:v>
                </c:pt>
                <c:pt idx="308">
                  <c:v>14.865577699999999</c:v>
                </c:pt>
                <c:pt idx="309">
                  <c:v>14.87344837</c:v>
                </c:pt>
                <c:pt idx="310">
                  <c:v>15.605093</c:v>
                </c:pt>
                <c:pt idx="311">
                  <c:v>15.34677505</c:v>
                </c:pt>
                <c:pt idx="312">
                  <c:v>15.04068184</c:v>
                </c:pt>
                <c:pt idx="313">
                  <c:v>15.407632830000001</c:v>
                </c:pt>
                <c:pt idx="314">
                  <c:v>15.375370029999999</c:v>
                </c:pt>
                <c:pt idx="315">
                  <c:v>15.318682669999999</c:v>
                </c:pt>
                <c:pt idx="316">
                  <c:v>14.92728806</c:v>
                </c:pt>
                <c:pt idx="317">
                  <c:v>15.458910940000001</c:v>
                </c:pt>
                <c:pt idx="318">
                  <c:v>15.228009220000001</c:v>
                </c:pt>
                <c:pt idx="319">
                  <c:v>14.953860280000001</c:v>
                </c:pt>
                <c:pt idx="320">
                  <c:v>14.737267490000001</c:v>
                </c:pt>
                <c:pt idx="321">
                  <c:v>14.288827899999999</c:v>
                </c:pt>
                <c:pt idx="322">
                  <c:v>14.00892925</c:v>
                </c:pt>
                <c:pt idx="323">
                  <c:v>13.504075050000001</c:v>
                </c:pt>
                <c:pt idx="324">
                  <c:v>13.5222683</c:v>
                </c:pt>
                <c:pt idx="325">
                  <c:v>12.61014175</c:v>
                </c:pt>
                <c:pt idx="326">
                  <c:v>12.836727140000001</c:v>
                </c:pt>
                <c:pt idx="327">
                  <c:v>12.317078589999999</c:v>
                </c:pt>
                <c:pt idx="328">
                  <c:v>11.62482357</c:v>
                </c:pt>
                <c:pt idx="329">
                  <c:v>11.413984299999999</c:v>
                </c:pt>
                <c:pt idx="330">
                  <c:v>10.87717438</c:v>
                </c:pt>
                <c:pt idx="331">
                  <c:v>10.43401051</c:v>
                </c:pt>
                <c:pt idx="332">
                  <c:v>9.8048734660000001</c:v>
                </c:pt>
                <c:pt idx="333">
                  <c:v>9.4131145479999994</c:v>
                </c:pt>
                <c:pt idx="334">
                  <c:v>9.2627372739999991</c:v>
                </c:pt>
                <c:pt idx="335">
                  <c:v>9.0729751590000003</c:v>
                </c:pt>
                <c:pt idx="336">
                  <c:v>8.6435298920000001</c:v>
                </c:pt>
                <c:pt idx="337">
                  <c:v>8.0768842700000008</c:v>
                </c:pt>
                <c:pt idx="338">
                  <c:v>7.4831953049999997</c:v>
                </c:pt>
                <c:pt idx="339">
                  <c:v>7.4354991909999999</c:v>
                </c:pt>
                <c:pt idx="340">
                  <c:v>6.9113378519999999</c:v>
                </c:pt>
                <c:pt idx="341">
                  <c:v>6.5852594379999996</c:v>
                </c:pt>
                <c:pt idx="342">
                  <c:v>6.2451004980000002</c:v>
                </c:pt>
                <c:pt idx="343">
                  <c:v>5.7887887950000003</c:v>
                </c:pt>
                <c:pt idx="344">
                  <c:v>5.6435651780000002</c:v>
                </c:pt>
                <c:pt idx="345">
                  <c:v>5.075053692</c:v>
                </c:pt>
                <c:pt idx="346">
                  <c:v>4.954900265</c:v>
                </c:pt>
                <c:pt idx="347">
                  <c:v>4.8024506569999996</c:v>
                </c:pt>
                <c:pt idx="348">
                  <c:v>4.443967819</c:v>
                </c:pt>
                <c:pt idx="349">
                  <c:v>4.1697082520000004</c:v>
                </c:pt>
                <c:pt idx="350">
                  <c:v>3.9515647889999999</c:v>
                </c:pt>
                <c:pt idx="351">
                  <c:v>3.5758836270000001</c:v>
                </c:pt>
                <c:pt idx="352">
                  <c:v>3.622255564</c:v>
                </c:pt>
                <c:pt idx="353">
                  <c:v>3.44583869</c:v>
                </c:pt>
                <c:pt idx="354">
                  <c:v>3.0472583769999999</c:v>
                </c:pt>
                <c:pt idx="355">
                  <c:v>3.1060469149999999</c:v>
                </c:pt>
                <c:pt idx="356">
                  <c:v>2.7842683789999998</c:v>
                </c:pt>
                <c:pt idx="357">
                  <c:v>2.5679287909999999</c:v>
                </c:pt>
                <c:pt idx="358">
                  <c:v>2.4936778550000001</c:v>
                </c:pt>
                <c:pt idx="359">
                  <c:v>2.4458196160000001</c:v>
                </c:pt>
                <c:pt idx="360">
                  <c:v>2.1986038680000002</c:v>
                </c:pt>
                <c:pt idx="361">
                  <c:v>2.2134327890000001</c:v>
                </c:pt>
                <c:pt idx="362">
                  <c:v>2.0440883639999998</c:v>
                </c:pt>
                <c:pt idx="363">
                  <c:v>1.8321764469999999</c:v>
                </c:pt>
                <c:pt idx="364">
                  <c:v>1.9235258099999999</c:v>
                </c:pt>
                <c:pt idx="365">
                  <c:v>1.824175477</c:v>
                </c:pt>
                <c:pt idx="366">
                  <c:v>1.715842366</c:v>
                </c:pt>
                <c:pt idx="367">
                  <c:v>1.594952226</c:v>
                </c:pt>
                <c:pt idx="368">
                  <c:v>1.5448844429999999</c:v>
                </c:pt>
                <c:pt idx="369">
                  <c:v>1.436530232</c:v>
                </c:pt>
                <c:pt idx="370">
                  <c:v>1.542255044</c:v>
                </c:pt>
                <c:pt idx="371">
                  <c:v>1.4998735190000001</c:v>
                </c:pt>
                <c:pt idx="372">
                  <c:v>1.6147593259999999</c:v>
                </c:pt>
                <c:pt idx="373">
                  <c:v>1.2997257710000001</c:v>
                </c:pt>
                <c:pt idx="374">
                  <c:v>1.3510429859999999</c:v>
                </c:pt>
                <c:pt idx="375">
                  <c:v>1.233199835</c:v>
                </c:pt>
                <c:pt idx="376">
                  <c:v>1.29597199</c:v>
                </c:pt>
                <c:pt idx="377">
                  <c:v>1.319055796</c:v>
                </c:pt>
                <c:pt idx="378">
                  <c:v>1.3120410440000001</c:v>
                </c:pt>
                <c:pt idx="379">
                  <c:v>1.247189522</c:v>
                </c:pt>
                <c:pt idx="380">
                  <c:v>1.1918731929999999</c:v>
                </c:pt>
                <c:pt idx="381">
                  <c:v>1.1668611760000001</c:v>
                </c:pt>
                <c:pt idx="382">
                  <c:v>1.142659187</c:v>
                </c:pt>
                <c:pt idx="383">
                  <c:v>1.0717449189999999</c:v>
                </c:pt>
                <c:pt idx="384">
                  <c:v>1.0853638649999999</c:v>
                </c:pt>
                <c:pt idx="385">
                  <c:v>1.067081451</c:v>
                </c:pt>
                <c:pt idx="386">
                  <c:v>0.99598079920000004</c:v>
                </c:pt>
                <c:pt idx="387">
                  <c:v>0.99444180729999998</c:v>
                </c:pt>
                <c:pt idx="388">
                  <c:v>0.92091143129999997</c:v>
                </c:pt>
                <c:pt idx="389">
                  <c:v>0.94508862500000002</c:v>
                </c:pt>
                <c:pt idx="390">
                  <c:v>0.87590217589999997</c:v>
                </c:pt>
              </c:numCache>
            </c:numRef>
          </c:yVal>
          <c:smooth val="0"/>
        </c:ser>
        <c:ser>
          <c:idx val="4"/>
          <c:order val="2"/>
          <c:tx>
            <c:v>500 nm</c:v>
          </c:tx>
          <c:spPr>
            <a:ln w="9525" cap="rnd">
              <a:solidFill>
                <a:srgbClr val="00B0F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Chlorofyl!$G$3:$G$203</c:f>
              <c:numCache>
                <c:formatCode>0.000</c:formatCode>
                <c:ptCount val="201"/>
                <c:pt idx="0">
                  <c:v>600</c:v>
                </c:pt>
                <c:pt idx="1">
                  <c:v>601.01000980000003</c:v>
                </c:pt>
                <c:pt idx="2">
                  <c:v>602.02001949999999</c:v>
                </c:pt>
                <c:pt idx="3">
                  <c:v>603.03997800000002</c:v>
                </c:pt>
                <c:pt idx="4">
                  <c:v>604.04998780000005</c:v>
                </c:pt>
                <c:pt idx="5">
                  <c:v>605.07000730000004</c:v>
                </c:pt>
                <c:pt idx="6">
                  <c:v>605.94000240000003</c:v>
                </c:pt>
                <c:pt idx="7">
                  <c:v>606.95001219999995</c:v>
                </c:pt>
                <c:pt idx="8">
                  <c:v>607.96997069999998</c:v>
                </c:pt>
                <c:pt idx="9">
                  <c:v>608.97998050000001</c:v>
                </c:pt>
                <c:pt idx="10">
                  <c:v>610</c:v>
                </c:pt>
                <c:pt idx="11">
                  <c:v>611.02001949999999</c:v>
                </c:pt>
                <c:pt idx="12">
                  <c:v>612.04998780000005</c:v>
                </c:pt>
                <c:pt idx="13">
                  <c:v>612.94000240000003</c:v>
                </c:pt>
                <c:pt idx="14">
                  <c:v>613.96997069999998</c:v>
                </c:pt>
                <c:pt idx="15">
                  <c:v>615</c:v>
                </c:pt>
                <c:pt idx="16">
                  <c:v>616.02001949999999</c:v>
                </c:pt>
                <c:pt idx="17">
                  <c:v>617.04998780000005</c:v>
                </c:pt>
                <c:pt idx="18">
                  <c:v>617.94000240000003</c:v>
                </c:pt>
                <c:pt idx="19">
                  <c:v>618.96997069999998</c:v>
                </c:pt>
                <c:pt idx="20">
                  <c:v>620</c:v>
                </c:pt>
                <c:pt idx="21">
                  <c:v>621</c:v>
                </c:pt>
                <c:pt idx="22">
                  <c:v>622</c:v>
                </c:pt>
                <c:pt idx="23">
                  <c:v>623</c:v>
                </c:pt>
                <c:pt idx="24">
                  <c:v>624</c:v>
                </c:pt>
                <c:pt idx="25">
                  <c:v>625</c:v>
                </c:pt>
                <c:pt idx="26">
                  <c:v>626</c:v>
                </c:pt>
                <c:pt idx="27">
                  <c:v>627</c:v>
                </c:pt>
                <c:pt idx="28">
                  <c:v>628</c:v>
                </c:pt>
                <c:pt idx="29">
                  <c:v>629</c:v>
                </c:pt>
                <c:pt idx="30">
                  <c:v>630</c:v>
                </c:pt>
                <c:pt idx="31">
                  <c:v>631.01000980000003</c:v>
                </c:pt>
                <c:pt idx="32">
                  <c:v>632.02001949999999</c:v>
                </c:pt>
                <c:pt idx="33">
                  <c:v>633.03997800000002</c:v>
                </c:pt>
                <c:pt idx="34">
                  <c:v>634.04998780000005</c:v>
                </c:pt>
                <c:pt idx="35">
                  <c:v>635.07000730000004</c:v>
                </c:pt>
                <c:pt idx="36">
                  <c:v>635.94000240000003</c:v>
                </c:pt>
                <c:pt idx="37">
                  <c:v>636.95001219999995</c:v>
                </c:pt>
                <c:pt idx="38">
                  <c:v>637.96997069999998</c:v>
                </c:pt>
                <c:pt idx="39">
                  <c:v>638.97998050000001</c:v>
                </c:pt>
                <c:pt idx="40">
                  <c:v>640</c:v>
                </c:pt>
                <c:pt idx="41">
                  <c:v>641.01000980000003</c:v>
                </c:pt>
                <c:pt idx="42">
                  <c:v>642.02001949999999</c:v>
                </c:pt>
                <c:pt idx="43">
                  <c:v>643.03997800000002</c:v>
                </c:pt>
                <c:pt idx="44">
                  <c:v>644.04998780000005</c:v>
                </c:pt>
                <c:pt idx="45">
                  <c:v>645.07000730000004</c:v>
                </c:pt>
                <c:pt idx="46">
                  <c:v>645.94000240000003</c:v>
                </c:pt>
                <c:pt idx="47">
                  <c:v>646.95001219999995</c:v>
                </c:pt>
                <c:pt idx="48">
                  <c:v>647.96997069999998</c:v>
                </c:pt>
                <c:pt idx="49">
                  <c:v>648.97998050000001</c:v>
                </c:pt>
                <c:pt idx="50">
                  <c:v>650</c:v>
                </c:pt>
                <c:pt idx="51">
                  <c:v>651</c:v>
                </c:pt>
                <c:pt idx="52">
                  <c:v>652</c:v>
                </c:pt>
                <c:pt idx="53">
                  <c:v>653</c:v>
                </c:pt>
                <c:pt idx="54">
                  <c:v>654</c:v>
                </c:pt>
                <c:pt idx="55">
                  <c:v>655</c:v>
                </c:pt>
                <c:pt idx="56">
                  <c:v>656</c:v>
                </c:pt>
                <c:pt idx="57">
                  <c:v>657</c:v>
                </c:pt>
                <c:pt idx="58">
                  <c:v>658</c:v>
                </c:pt>
                <c:pt idx="59">
                  <c:v>659</c:v>
                </c:pt>
                <c:pt idx="60">
                  <c:v>660</c:v>
                </c:pt>
                <c:pt idx="61">
                  <c:v>661</c:v>
                </c:pt>
                <c:pt idx="62">
                  <c:v>662</c:v>
                </c:pt>
                <c:pt idx="63">
                  <c:v>663</c:v>
                </c:pt>
                <c:pt idx="64">
                  <c:v>664</c:v>
                </c:pt>
                <c:pt idx="65">
                  <c:v>665</c:v>
                </c:pt>
                <c:pt idx="66">
                  <c:v>666</c:v>
                </c:pt>
                <c:pt idx="67">
                  <c:v>667</c:v>
                </c:pt>
                <c:pt idx="68">
                  <c:v>668</c:v>
                </c:pt>
                <c:pt idx="69">
                  <c:v>669</c:v>
                </c:pt>
                <c:pt idx="70">
                  <c:v>670</c:v>
                </c:pt>
                <c:pt idx="71">
                  <c:v>671</c:v>
                </c:pt>
                <c:pt idx="72">
                  <c:v>672</c:v>
                </c:pt>
                <c:pt idx="73">
                  <c:v>673</c:v>
                </c:pt>
                <c:pt idx="74">
                  <c:v>674</c:v>
                </c:pt>
                <c:pt idx="75">
                  <c:v>675</c:v>
                </c:pt>
                <c:pt idx="76">
                  <c:v>676</c:v>
                </c:pt>
                <c:pt idx="77">
                  <c:v>677</c:v>
                </c:pt>
                <c:pt idx="78">
                  <c:v>678</c:v>
                </c:pt>
                <c:pt idx="79">
                  <c:v>679</c:v>
                </c:pt>
                <c:pt idx="80">
                  <c:v>680</c:v>
                </c:pt>
                <c:pt idx="81">
                  <c:v>681</c:v>
                </c:pt>
                <c:pt idx="82">
                  <c:v>682</c:v>
                </c:pt>
                <c:pt idx="83">
                  <c:v>683</c:v>
                </c:pt>
                <c:pt idx="84">
                  <c:v>684</c:v>
                </c:pt>
                <c:pt idx="85">
                  <c:v>685</c:v>
                </c:pt>
                <c:pt idx="86">
                  <c:v>686</c:v>
                </c:pt>
                <c:pt idx="87">
                  <c:v>687</c:v>
                </c:pt>
                <c:pt idx="88">
                  <c:v>688</c:v>
                </c:pt>
                <c:pt idx="89">
                  <c:v>689</c:v>
                </c:pt>
                <c:pt idx="90">
                  <c:v>690</c:v>
                </c:pt>
                <c:pt idx="91">
                  <c:v>690.97998050000001</c:v>
                </c:pt>
                <c:pt idx="92">
                  <c:v>691.96997069999998</c:v>
                </c:pt>
                <c:pt idx="93">
                  <c:v>692.95001219999995</c:v>
                </c:pt>
                <c:pt idx="94">
                  <c:v>693.94000240000003</c:v>
                </c:pt>
                <c:pt idx="95">
                  <c:v>695.07000730000004</c:v>
                </c:pt>
                <c:pt idx="96">
                  <c:v>696.04998780000005</c:v>
                </c:pt>
                <c:pt idx="97">
                  <c:v>697.03997800000002</c:v>
                </c:pt>
                <c:pt idx="98">
                  <c:v>698.02001949999999</c:v>
                </c:pt>
                <c:pt idx="99">
                  <c:v>699.01000980000003</c:v>
                </c:pt>
                <c:pt idx="100">
                  <c:v>700</c:v>
                </c:pt>
                <c:pt idx="101">
                  <c:v>700.97998050000001</c:v>
                </c:pt>
                <c:pt idx="102">
                  <c:v>701.96997069999998</c:v>
                </c:pt>
                <c:pt idx="103">
                  <c:v>702.95001219999995</c:v>
                </c:pt>
                <c:pt idx="104">
                  <c:v>703.94000240000003</c:v>
                </c:pt>
                <c:pt idx="105">
                  <c:v>705.07000730000004</c:v>
                </c:pt>
                <c:pt idx="106">
                  <c:v>706.04998780000005</c:v>
                </c:pt>
                <c:pt idx="107">
                  <c:v>707.03997800000002</c:v>
                </c:pt>
                <c:pt idx="108">
                  <c:v>708.02001949999999</c:v>
                </c:pt>
                <c:pt idx="109">
                  <c:v>709.01000980000003</c:v>
                </c:pt>
                <c:pt idx="110">
                  <c:v>710</c:v>
                </c:pt>
                <c:pt idx="111">
                  <c:v>710.97998050000001</c:v>
                </c:pt>
                <c:pt idx="112">
                  <c:v>711.96997069999998</c:v>
                </c:pt>
                <c:pt idx="113">
                  <c:v>712.95001219999995</c:v>
                </c:pt>
                <c:pt idx="114">
                  <c:v>713.94000240000003</c:v>
                </c:pt>
                <c:pt idx="115">
                  <c:v>715.07000730000004</c:v>
                </c:pt>
                <c:pt idx="116">
                  <c:v>716.04998780000005</c:v>
                </c:pt>
                <c:pt idx="117">
                  <c:v>717.03997800000002</c:v>
                </c:pt>
                <c:pt idx="118">
                  <c:v>718.02001949999999</c:v>
                </c:pt>
                <c:pt idx="119">
                  <c:v>719.01000980000003</c:v>
                </c:pt>
                <c:pt idx="120">
                  <c:v>720</c:v>
                </c:pt>
                <c:pt idx="121">
                  <c:v>720.97998050000001</c:v>
                </c:pt>
                <c:pt idx="122">
                  <c:v>721.96997069999998</c:v>
                </c:pt>
                <c:pt idx="123">
                  <c:v>722.95001219999995</c:v>
                </c:pt>
                <c:pt idx="124">
                  <c:v>723.94000240000003</c:v>
                </c:pt>
                <c:pt idx="125">
                  <c:v>725.07000730000004</c:v>
                </c:pt>
                <c:pt idx="126">
                  <c:v>726.04998780000005</c:v>
                </c:pt>
                <c:pt idx="127">
                  <c:v>727.03997800000002</c:v>
                </c:pt>
                <c:pt idx="128">
                  <c:v>728.02001949999999</c:v>
                </c:pt>
                <c:pt idx="129">
                  <c:v>729.01000980000003</c:v>
                </c:pt>
                <c:pt idx="130">
                  <c:v>730</c:v>
                </c:pt>
                <c:pt idx="131">
                  <c:v>730.96997069999998</c:v>
                </c:pt>
                <c:pt idx="132">
                  <c:v>731.94000240000003</c:v>
                </c:pt>
                <c:pt idx="133">
                  <c:v>733.04998780000005</c:v>
                </c:pt>
                <c:pt idx="134">
                  <c:v>734.02001949999999</c:v>
                </c:pt>
                <c:pt idx="135">
                  <c:v>735</c:v>
                </c:pt>
                <c:pt idx="136">
                  <c:v>735.96997069999998</c:v>
                </c:pt>
                <c:pt idx="137">
                  <c:v>736.94000240000003</c:v>
                </c:pt>
                <c:pt idx="138">
                  <c:v>738.04998780000005</c:v>
                </c:pt>
                <c:pt idx="139">
                  <c:v>739.02001949999999</c:v>
                </c:pt>
                <c:pt idx="140">
                  <c:v>740</c:v>
                </c:pt>
                <c:pt idx="141">
                  <c:v>740.96997069999998</c:v>
                </c:pt>
                <c:pt idx="142">
                  <c:v>741.94000240000003</c:v>
                </c:pt>
                <c:pt idx="143">
                  <c:v>743.04998780000005</c:v>
                </c:pt>
                <c:pt idx="144">
                  <c:v>744.02001949999999</c:v>
                </c:pt>
                <c:pt idx="145">
                  <c:v>745</c:v>
                </c:pt>
                <c:pt idx="146">
                  <c:v>745.96997069999998</c:v>
                </c:pt>
                <c:pt idx="147">
                  <c:v>746.94000240000003</c:v>
                </c:pt>
                <c:pt idx="148">
                  <c:v>748.04998780000005</c:v>
                </c:pt>
                <c:pt idx="149">
                  <c:v>749.02001949999999</c:v>
                </c:pt>
                <c:pt idx="150">
                  <c:v>750</c:v>
                </c:pt>
                <c:pt idx="151">
                  <c:v>750.96997069999998</c:v>
                </c:pt>
                <c:pt idx="152">
                  <c:v>751.94000240000003</c:v>
                </c:pt>
                <c:pt idx="153">
                  <c:v>753.04998780000005</c:v>
                </c:pt>
                <c:pt idx="154">
                  <c:v>754.02001949999999</c:v>
                </c:pt>
                <c:pt idx="155">
                  <c:v>755</c:v>
                </c:pt>
                <c:pt idx="156">
                  <c:v>755.96997069999998</c:v>
                </c:pt>
                <c:pt idx="157">
                  <c:v>756.94000240000003</c:v>
                </c:pt>
                <c:pt idx="158">
                  <c:v>758.04998780000005</c:v>
                </c:pt>
                <c:pt idx="159">
                  <c:v>759.02001949999999</c:v>
                </c:pt>
                <c:pt idx="160">
                  <c:v>760</c:v>
                </c:pt>
                <c:pt idx="161">
                  <c:v>760.96997069999998</c:v>
                </c:pt>
                <c:pt idx="162">
                  <c:v>761.94000240000003</c:v>
                </c:pt>
                <c:pt idx="163">
                  <c:v>763.04998780000005</c:v>
                </c:pt>
                <c:pt idx="164">
                  <c:v>764.02001949999999</c:v>
                </c:pt>
                <c:pt idx="165">
                  <c:v>765</c:v>
                </c:pt>
                <c:pt idx="166">
                  <c:v>765.96997069999998</c:v>
                </c:pt>
                <c:pt idx="167">
                  <c:v>766.94000240000003</c:v>
                </c:pt>
                <c:pt idx="168">
                  <c:v>768.04998780000005</c:v>
                </c:pt>
                <c:pt idx="169">
                  <c:v>769.02001949999999</c:v>
                </c:pt>
                <c:pt idx="170">
                  <c:v>770</c:v>
                </c:pt>
                <c:pt idx="171">
                  <c:v>770.95001219999995</c:v>
                </c:pt>
                <c:pt idx="172">
                  <c:v>772.04998780000005</c:v>
                </c:pt>
                <c:pt idx="173">
                  <c:v>773.01000980000003</c:v>
                </c:pt>
                <c:pt idx="174">
                  <c:v>773.96997069999998</c:v>
                </c:pt>
                <c:pt idx="175">
                  <c:v>775.05999759999997</c:v>
                </c:pt>
                <c:pt idx="176">
                  <c:v>776.02001949999999</c:v>
                </c:pt>
                <c:pt idx="177">
                  <c:v>776.97998050000001</c:v>
                </c:pt>
                <c:pt idx="178">
                  <c:v>777.94000240000003</c:v>
                </c:pt>
                <c:pt idx="179">
                  <c:v>779.03997800000002</c:v>
                </c:pt>
                <c:pt idx="180">
                  <c:v>780</c:v>
                </c:pt>
                <c:pt idx="181">
                  <c:v>780.95001219999995</c:v>
                </c:pt>
                <c:pt idx="182">
                  <c:v>782.04998780000005</c:v>
                </c:pt>
                <c:pt idx="183">
                  <c:v>783.01000980000003</c:v>
                </c:pt>
                <c:pt idx="184">
                  <c:v>783.96997069999998</c:v>
                </c:pt>
                <c:pt idx="185">
                  <c:v>785.05999759999997</c:v>
                </c:pt>
                <c:pt idx="186">
                  <c:v>786.02001949999999</c:v>
                </c:pt>
                <c:pt idx="187">
                  <c:v>786.97998050000001</c:v>
                </c:pt>
                <c:pt idx="188">
                  <c:v>787.94000240000003</c:v>
                </c:pt>
                <c:pt idx="189">
                  <c:v>789.03997800000002</c:v>
                </c:pt>
                <c:pt idx="190">
                  <c:v>790</c:v>
                </c:pt>
                <c:pt idx="191">
                  <c:v>790.95001219999995</c:v>
                </c:pt>
                <c:pt idx="192">
                  <c:v>792.04998780000005</c:v>
                </c:pt>
                <c:pt idx="193">
                  <c:v>793.01000980000003</c:v>
                </c:pt>
                <c:pt idx="194">
                  <c:v>793.96997069999998</c:v>
                </c:pt>
                <c:pt idx="195">
                  <c:v>795.05999759999997</c:v>
                </c:pt>
                <c:pt idx="196">
                  <c:v>796.02001949999999</c:v>
                </c:pt>
                <c:pt idx="197">
                  <c:v>796.97998050000001</c:v>
                </c:pt>
                <c:pt idx="198">
                  <c:v>797.94000240000003</c:v>
                </c:pt>
                <c:pt idx="199">
                  <c:v>799.03997800000002</c:v>
                </c:pt>
                <c:pt idx="200">
                  <c:v>800</c:v>
                </c:pt>
              </c:numCache>
            </c:numRef>
          </c:xVal>
          <c:yVal>
            <c:numRef>
              <c:f>Chlorofyl!$H$3:$H$203</c:f>
              <c:numCache>
                <c:formatCode>0.000</c:formatCode>
                <c:ptCount val="201"/>
                <c:pt idx="0">
                  <c:v>7.2144842149999997</c:v>
                </c:pt>
                <c:pt idx="1">
                  <c:v>7.1946158410000001</c:v>
                </c:pt>
                <c:pt idx="2">
                  <c:v>7.1667852400000003</c:v>
                </c:pt>
                <c:pt idx="3">
                  <c:v>6.8683414459999996</c:v>
                </c:pt>
                <c:pt idx="4">
                  <c:v>6.9141888619999996</c:v>
                </c:pt>
                <c:pt idx="5">
                  <c:v>6.7241678240000002</c:v>
                </c:pt>
                <c:pt idx="6">
                  <c:v>6.5494589809999999</c:v>
                </c:pt>
                <c:pt idx="7">
                  <c:v>6.65607214</c:v>
                </c:pt>
                <c:pt idx="8">
                  <c:v>6.7006859780000001</c:v>
                </c:pt>
                <c:pt idx="9">
                  <c:v>6.5254478450000004</c:v>
                </c:pt>
                <c:pt idx="10">
                  <c:v>6.5731334690000001</c:v>
                </c:pt>
                <c:pt idx="11">
                  <c:v>6.5792231560000003</c:v>
                </c:pt>
                <c:pt idx="12">
                  <c:v>6.7304177279999999</c:v>
                </c:pt>
                <c:pt idx="13">
                  <c:v>6.3823642730000003</c:v>
                </c:pt>
                <c:pt idx="14">
                  <c:v>6.3898096080000002</c:v>
                </c:pt>
                <c:pt idx="15">
                  <c:v>6.9000124930000002</c:v>
                </c:pt>
                <c:pt idx="16">
                  <c:v>6.5518674849999998</c:v>
                </c:pt>
                <c:pt idx="17">
                  <c:v>6.8142929079999996</c:v>
                </c:pt>
                <c:pt idx="18">
                  <c:v>7.085753918</c:v>
                </c:pt>
                <c:pt idx="19">
                  <c:v>7.1677045819999998</c:v>
                </c:pt>
                <c:pt idx="20">
                  <c:v>7.1637763980000004</c:v>
                </c:pt>
                <c:pt idx="21">
                  <c:v>6.7631187439999998</c:v>
                </c:pt>
                <c:pt idx="22">
                  <c:v>7.7502918239999996</c:v>
                </c:pt>
                <c:pt idx="23">
                  <c:v>7.4464082720000002</c:v>
                </c:pt>
                <c:pt idx="24">
                  <c:v>7.9391541480000001</c:v>
                </c:pt>
                <c:pt idx="25">
                  <c:v>8.1563549040000005</c:v>
                </c:pt>
                <c:pt idx="26">
                  <c:v>8.1807327270000005</c:v>
                </c:pt>
                <c:pt idx="27">
                  <c:v>8.4943809510000001</c:v>
                </c:pt>
                <c:pt idx="28">
                  <c:v>8.7622165679999995</c:v>
                </c:pt>
                <c:pt idx="29">
                  <c:v>9.1979207990000003</c:v>
                </c:pt>
                <c:pt idx="30">
                  <c:v>9.3230476380000002</c:v>
                </c:pt>
                <c:pt idx="31">
                  <c:v>9.6594600679999996</c:v>
                </c:pt>
                <c:pt idx="32">
                  <c:v>9.7143888470000004</c:v>
                </c:pt>
                <c:pt idx="33">
                  <c:v>10.455649380000001</c:v>
                </c:pt>
                <c:pt idx="34">
                  <c:v>10.44237137</c:v>
                </c:pt>
                <c:pt idx="35">
                  <c:v>11.01407528</c:v>
                </c:pt>
                <c:pt idx="36">
                  <c:v>11.48306751</c:v>
                </c:pt>
                <c:pt idx="37">
                  <c:v>12.337143899999999</c:v>
                </c:pt>
                <c:pt idx="38">
                  <c:v>12.69251442</c:v>
                </c:pt>
                <c:pt idx="39">
                  <c:v>13.26874256</c:v>
                </c:pt>
                <c:pt idx="40">
                  <c:v>14.56405067</c:v>
                </c:pt>
                <c:pt idx="41">
                  <c:v>14.689847950000001</c:v>
                </c:pt>
                <c:pt idx="42">
                  <c:v>16.03862762</c:v>
                </c:pt>
                <c:pt idx="43">
                  <c:v>17.14032173</c:v>
                </c:pt>
                <c:pt idx="44">
                  <c:v>18.18398285</c:v>
                </c:pt>
                <c:pt idx="45">
                  <c:v>19.651493070000001</c:v>
                </c:pt>
                <c:pt idx="46">
                  <c:v>20.17210579</c:v>
                </c:pt>
                <c:pt idx="47">
                  <c:v>21.482223510000001</c:v>
                </c:pt>
                <c:pt idx="48">
                  <c:v>22.658626559999998</c:v>
                </c:pt>
                <c:pt idx="49">
                  <c:v>23.576347349999999</c:v>
                </c:pt>
                <c:pt idx="50">
                  <c:v>24.663791660000001</c:v>
                </c:pt>
                <c:pt idx="51">
                  <c:v>25.53444099</c:v>
                </c:pt>
                <c:pt idx="52">
                  <c:v>25.726551059999998</c:v>
                </c:pt>
                <c:pt idx="53">
                  <c:v>26.747688289999999</c:v>
                </c:pt>
                <c:pt idx="54">
                  <c:v>27.513355260000001</c:v>
                </c:pt>
                <c:pt idx="55">
                  <c:v>28.305479049999999</c:v>
                </c:pt>
                <c:pt idx="56">
                  <c:v>28.805410389999999</c:v>
                </c:pt>
                <c:pt idx="57">
                  <c:v>29.26672173</c:v>
                </c:pt>
                <c:pt idx="58">
                  <c:v>29.713270189999999</c:v>
                </c:pt>
                <c:pt idx="59">
                  <c:v>30.92252731</c:v>
                </c:pt>
                <c:pt idx="60">
                  <c:v>31.668659210000001</c:v>
                </c:pt>
                <c:pt idx="61">
                  <c:v>34.362129209999999</c:v>
                </c:pt>
                <c:pt idx="62">
                  <c:v>36.425544739999999</c:v>
                </c:pt>
                <c:pt idx="63">
                  <c:v>39.170925140000001</c:v>
                </c:pt>
                <c:pt idx="64">
                  <c:v>41.795745850000003</c:v>
                </c:pt>
                <c:pt idx="65">
                  <c:v>45.986808779999997</c:v>
                </c:pt>
                <c:pt idx="66">
                  <c:v>50.309810640000002</c:v>
                </c:pt>
                <c:pt idx="67">
                  <c:v>56.038421630000002</c:v>
                </c:pt>
                <c:pt idx="68">
                  <c:v>64.595359799999997</c:v>
                </c:pt>
                <c:pt idx="69">
                  <c:v>72.967117310000006</c:v>
                </c:pt>
                <c:pt idx="70">
                  <c:v>86.040985109999994</c:v>
                </c:pt>
                <c:pt idx="71">
                  <c:v>97.038459779999997</c:v>
                </c:pt>
                <c:pt idx="72">
                  <c:v>109.39582059999999</c:v>
                </c:pt>
                <c:pt idx="73">
                  <c:v>124.560936</c:v>
                </c:pt>
                <c:pt idx="74">
                  <c:v>140.68003849999999</c:v>
                </c:pt>
                <c:pt idx="75">
                  <c:v>156.27323910000001</c:v>
                </c:pt>
                <c:pt idx="76">
                  <c:v>170.2364197</c:v>
                </c:pt>
                <c:pt idx="77">
                  <c:v>184.6629944</c:v>
                </c:pt>
                <c:pt idx="78">
                  <c:v>196.83164980000001</c:v>
                </c:pt>
                <c:pt idx="79">
                  <c:v>204.30052190000001</c:v>
                </c:pt>
                <c:pt idx="80">
                  <c:v>207.22190860000001</c:v>
                </c:pt>
                <c:pt idx="81">
                  <c:v>208.39263919999999</c:v>
                </c:pt>
                <c:pt idx="82">
                  <c:v>209.88323969999999</c:v>
                </c:pt>
                <c:pt idx="83">
                  <c:v>204.02384950000001</c:v>
                </c:pt>
                <c:pt idx="84">
                  <c:v>197.7671661</c:v>
                </c:pt>
                <c:pt idx="85">
                  <c:v>190.47520449999999</c:v>
                </c:pt>
                <c:pt idx="86">
                  <c:v>180.44360349999999</c:v>
                </c:pt>
                <c:pt idx="87">
                  <c:v>170.84439090000001</c:v>
                </c:pt>
                <c:pt idx="88">
                  <c:v>158.32647710000001</c:v>
                </c:pt>
                <c:pt idx="89">
                  <c:v>149.12567139999999</c:v>
                </c:pt>
                <c:pt idx="90">
                  <c:v>138.5573425</c:v>
                </c:pt>
                <c:pt idx="91">
                  <c:v>131.1093597</c:v>
                </c:pt>
                <c:pt idx="92">
                  <c:v>121.2967987</c:v>
                </c:pt>
                <c:pt idx="93">
                  <c:v>113.2361221</c:v>
                </c:pt>
                <c:pt idx="94">
                  <c:v>107.2613602</c:v>
                </c:pt>
                <c:pt idx="95">
                  <c:v>101.16751859999999</c:v>
                </c:pt>
                <c:pt idx="96">
                  <c:v>97.588241580000002</c:v>
                </c:pt>
                <c:pt idx="97">
                  <c:v>94.183311459999999</c:v>
                </c:pt>
                <c:pt idx="98">
                  <c:v>90.923332209999998</c:v>
                </c:pt>
                <c:pt idx="99">
                  <c:v>90.284278869999994</c:v>
                </c:pt>
                <c:pt idx="100">
                  <c:v>87.122772220000002</c:v>
                </c:pt>
                <c:pt idx="101">
                  <c:v>86.199562069999999</c:v>
                </c:pt>
                <c:pt idx="102">
                  <c:v>84.861518860000004</c:v>
                </c:pt>
                <c:pt idx="103">
                  <c:v>83.468734740000002</c:v>
                </c:pt>
                <c:pt idx="104">
                  <c:v>83.798889160000002</c:v>
                </c:pt>
                <c:pt idx="105">
                  <c:v>84.800315859999998</c:v>
                </c:pt>
                <c:pt idx="106">
                  <c:v>82.786132809999998</c:v>
                </c:pt>
                <c:pt idx="107">
                  <c:v>82.360244750000007</c:v>
                </c:pt>
                <c:pt idx="108">
                  <c:v>84.252243039999996</c:v>
                </c:pt>
                <c:pt idx="109">
                  <c:v>83.388793949999993</c:v>
                </c:pt>
                <c:pt idx="110">
                  <c:v>84.113800049999995</c:v>
                </c:pt>
                <c:pt idx="111">
                  <c:v>84.326332089999994</c:v>
                </c:pt>
                <c:pt idx="112">
                  <c:v>83.908149719999997</c:v>
                </c:pt>
                <c:pt idx="113">
                  <c:v>85.319145199999994</c:v>
                </c:pt>
                <c:pt idx="114">
                  <c:v>86.364440920000007</c:v>
                </c:pt>
                <c:pt idx="115">
                  <c:v>85.080131530000003</c:v>
                </c:pt>
                <c:pt idx="116">
                  <c:v>85.985664369999995</c:v>
                </c:pt>
                <c:pt idx="117">
                  <c:v>87.397407529999995</c:v>
                </c:pt>
                <c:pt idx="118">
                  <c:v>87.014602659999994</c:v>
                </c:pt>
                <c:pt idx="119">
                  <c:v>87.906532290000001</c:v>
                </c:pt>
                <c:pt idx="120">
                  <c:v>86.933013919999993</c:v>
                </c:pt>
                <c:pt idx="121">
                  <c:v>86.70842743</c:v>
                </c:pt>
                <c:pt idx="122">
                  <c:v>85.018363949999994</c:v>
                </c:pt>
                <c:pt idx="123">
                  <c:v>85.346977229999993</c:v>
                </c:pt>
                <c:pt idx="124">
                  <c:v>83.036621089999997</c:v>
                </c:pt>
                <c:pt idx="125">
                  <c:v>82.306060790000004</c:v>
                </c:pt>
                <c:pt idx="126">
                  <c:v>79.880981449999993</c:v>
                </c:pt>
                <c:pt idx="127">
                  <c:v>79.130241389999995</c:v>
                </c:pt>
                <c:pt idx="128">
                  <c:v>76.987724299999996</c:v>
                </c:pt>
                <c:pt idx="129">
                  <c:v>74.473785399999997</c:v>
                </c:pt>
                <c:pt idx="130">
                  <c:v>73.252708440000006</c:v>
                </c:pt>
                <c:pt idx="131">
                  <c:v>70.425338749999995</c:v>
                </c:pt>
                <c:pt idx="132">
                  <c:v>68.270950319999997</c:v>
                </c:pt>
                <c:pt idx="133">
                  <c:v>66.206718440000003</c:v>
                </c:pt>
                <c:pt idx="134">
                  <c:v>63.866355900000002</c:v>
                </c:pt>
                <c:pt idx="135">
                  <c:v>61.150936129999998</c:v>
                </c:pt>
                <c:pt idx="136">
                  <c:v>58.635719299999998</c:v>
                </c:pt>
                <c:pt idx="137">
                  <c:v>55.56336975</c:v>
                </c:pt>
                <c:pt idx="138">
                  <c:v>52.81551743</c:v>
                </c:pt>
                <c:pt idx="139">
                  <c:v>50.827804569999998</c:v>
                </c:pt>
                <c:pt idx="140">
                  <c:v>48.7955513</c:v>
                </c:pt>
                <c:pt idx="141">
                  <c:v>46.012523649999999</c:v>
                </c:pt>
                <c:pt idx="142">
                  <c:v>44.8967247</c:v>
                </c:pt>
                <c:pt idx="143">
                  <c:v>41.960319519999999</c:v>
                </c:pt>
                <c:pt idx="144">
                  <c:v>40.757472989999997</c:v>
                </c:pt>
                <c:pt idx="145">
                  <c:v>37.89904404</c:v>
                </c:pt>
                <c:pt idx="146">
                  <c:v>35.649345400000001</c:v>
                </c:pt>
                <c:pt idx="147">
                  <c:v>34.320255279999998</c:v>
                </c:pt>
                <c:pt idx="148">
                  <c:v>32.474384309999998</c:v>
                </c:pt>
                <c:pt idx="149">
                  <c:v>30.476097110000001</c:v>
                </c:pt>
                <c:pt idx="150">
                  <c:v>29.005359649999999</c:v>
                </c:pt>
                <c:pt idx="151">
                  <c:v>27.427709579999998</c:v>
                </c:pt>
                <c:pt idx="152">
                  <c:v>26.466814039999999</c:v>
                </c:pt>
                <c:pt idx="153">
                  <c:v>25.55400848</c:v>
                </c:pt>
                <c:pt idx="154">
                  <c:v>23.31568146</c:v>
                </c:pt>
                <c:pt idx="155">
                  <c:v>21.719255449999999</c:v>
                </c:pt>
                <c:pt idx="156">
                  <c:v>21.241533279999999</c:v>
                </c:pt>
                <c:pt idx="157">
                  <c:v>20.18077469</c:v>
                </c:pt>
                <c:pt idx="158">
                  <c:v>19.404928210000001</c:v>
                </c:pt>
                <c:pt idx="159">
                  <c:v>18.01668549</c:v>
                </c:pt>
                <c:pt idx="160">
                  <c:v>16.772480009999999</c:v>
                </c:pt>
                <c:pt idx="161">
                  <c:v>16.49930573</c:v>
                </c:pt>
                <c:pt idx="162">
                  <c:v>15.06311417</c:v>
                </c:pt>
                <c:pt idx="163">
                  <c:v>13.73629189</c:v>
                </c:pt>
                <c:pt idx="164">
                  <c:v>13.33545589</c:v>
                </c:pt>
                <c:pt idx="165">
                  <c:v>12.59071922</c:v>
                </c:pt>
                <c:pt idx="166">
                  <c:v>12.004412650000001</c:v>
                </c:pt>
                <c:pt idx="167">
                  <c:v>11.00836563</c:v>
                </c:pt>
                <c:pt idx="168">
                  <c:v>11.12662029</c:v>
                </c:pt>
                <c:pt idx="169">
                  <c:v>10.38153076</c:v>
                </c:pt>
                <c:pt idx="170">
                  <c:v>9.6850376130000004</c:v>
                </c:pt>
                <c:pt idx="171">
                  <c:v>9.4454460139999998</c:v>
                </c:pt>
                <c:pt idx="172">
                  <c:v>9.0468435290000002</c:v>
                </c:pt>
                <c:pt idx="173">
                  <c:v>8.1073980330000008</c:v>
                </c:pt>
                <c:pt idx="174">
                  <c:v>8.0186729430000003</c:v>
                </c:pt>
                <c:pt idx="175">
                  <c:v>7.6917724610000002</c:v>
                </c:pt>
                <c:pt idx="176">
                  <c:v>7.5045781140000001</c:v>
                </c:pt>
                <c:pt idx="177">
                  <c:v>7.2797741890000003</c:v>
                </c:pt>
                <c:pt idx="178">
                  <c:v>6.99612093</c:v>
                </c:pt>
                <c:pt idx="179">
                  <c:v>6.5449361799999997</c:v>
                </c:pt>
                <c:pt idx="180">
                  <c:v>6.5244188310000002</c:v>
                </c:pt>
                <c:pt idx="181">
                  <c:v>6.6119494440000004</c:v>
                </c:pt>
                <c:pt idx="182">
                  <c:v>6.1742911339999997</c:v>
                </c:pt>
                <c:pt idx="183">
                  <c:v>5.8050198550000003</c:v>
                </c:pt>
                <c:pt idx="184">
                  <c:v>5.9310755730000002</c:v>
                </c:pt>
                <c:pt idx="185">
                  <c:v>5.468279839</c:v>
                </c:pt>
                <c:pt idx="186">
                  <c:v>5.4859967230000004</c:v>
                </c:pt>
                <c:pt idx="187">
                  <c:v>5.4213948250000001</c:v>
                </c:pt>
                <c:pt idx="188">
                  <c:v>5.1213788989999998</c:v>
                </c:pt>
                <c:pt idx="189">
                  <c:v>5.1066513059999998</c:v>
                </c:pt>
                <c:pt idx="190">
                  <c:v>4.8824629780000004</c:v>
                </c:pt>
                <c:pt idx="191">
                  <c:v>4.741045475</c:v>
                </c:pt>
                <c:pt idx="192">
                  <c:v>4.6209297180000002</c:v>
                </c:pt>
                <c:pt idx="193">
                  <c:v>4.5268201829999999</c:v>
                </c:pt>
                <c:pt idx="194">
                  <c:v>4.2131872179999998</c:v>
                </c:pt>
                <c:pt idx="195">
                  <c:v>4.2302193639999999</c:v>
                </c:pt>
                <c:pt idx="196">
                  <c:v>4.2591300009999999</c:v>
                </c:pt>
                <c:pt idx="197">
                  <c:v>4.0619497300000003</c:v>
                </c:pt>
                <c:pt idx="198">
                  <c:v>4.0411081309999997</c:v>
                </c:pt>
                <c:pt idx="199">
                  <c:v>3.9325556759999998</c:v>
                </c:pt>
                <c:pt idx="200">
                  <c:v>3.7983913419999999</c:v>
                </c:pt>
              </c:numCache>
            </c:numRef>
          </c:yVal>
          <c:smooth val="0"/>
        </c:ser>
        <c:ser>
          <c:idx val="1"/>
          <c:order val="3"/>
          <c:tx>
            <c:v>532 nm</c:v>
          </c:tx>
          <c:spPr>
            <a:ln w="9525" cap="rnd">
              <a:solidFill>
                <a:srgbClr val="00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Chlorofyl!$I$3:$I$269</c:f>
              <c:numCache>
                <c:formatCode>General</c:formatCode>
                <c:ptCount val="267"/>
                <c:pt idx="5" formatCode="0.000">
                  <c:v>539.84997559999999</c:v>
                </c:pt>
                <c:pt idx="6" formatCode="0.000">
                  <c:v>540.88000490000002</c:v>
                </c:pt>
                <c:pt idx="7" formatCode="0.000">
                  <c:v>541.9099731</c:v>
                </c:pt>
                <c:pt idx="8" formatCode="0.000">
                  <c:v>542.94000240000003</c:v>
                </c:pt>
                <c:pt idx="9" formatCode="0.000">
                  <c:v>543.96997069999998</c:v>
                </c:pt>
                <c:pt idx="10" formatCode="0.000">
                  <c:v>544.84997559999999</c:v>
                </c:pt>
                <c:pt idx="11" formatCode="0.000">
                  <c:v>545.88000490000002</c:v>
                </c:pt>
                <c:pt idx="12" formatCode="0.000">
                  <c:v>546.9099731</c:v>
                </c:pt>
                <c:pt idx="13" formatCode="0.000">
                  <c:v>547.94000240000003</c:v>
                </c:pt>
                <c:pt idx="14" formatCode="0.000">
                  <c:v>548.96997069999998</c:v>
                </c:pt>
                <c:pt idx="15" formatCode="0.000">
                  <c:v>549.84997559999999</c:v>
                </c:pt>
                <c:pt idx="16" formatCode="0.000">
                  <c:v>550.88000490000002</c:v>
                </c:pt>
                <c:pt idx="17" formatCode="0.000">
                  <c:v>551.9099731</c:v>
                </c:pt>
                <c:pt idx="18" formatCode="0.000">
                  <c:v>552.94000240000003</c:v>
                </c:pt>
                <c:pt idx="19" formatCode="0.000">
                  <c:v>553.96997069999998</c:v>
                </c:pt>
                <c:pt idx="20" formatCode="0.000">
                  <c:v>554.84997559999999</c:v>
                </c:pt>
                <c:pt idx="21" formatCode="0.000">
                  <c:v>555.88000490000002</c:v>
                </c:pt>
                <c:pt idx="22" formatCode="0.000">
                  <c:v>556.9099731</c:v>
                </c:pt>
                <c:pt idx="23" formatCode="0.000">
                  <c:v>557.94000240000003</c:v>
                </c:pt>
                <c:pt idx="24" formatCode="0.000">
                  <c:v>558.96997069999998</c:v>
                </c:pt>
                <c:pt idx="25" formatCode="0.000">
                  <c:v>559.84997559999999</c:v>
                </c:pt>
                <c:pt idx="26" formatCode="0.000">
                  <c:v>560.88000490000002</c:v>
                </c:pt>
                <c:pt idx="27" formatCode="0.000">
                  <c:v>561.9099731</c:v>
                </c:pt>
                <c:pt idx="28" formatCode="0.000">
                  <c:v>562.94000240000003</c:v>
                </c:pt>
                <c:pt idx="29" formatCode="0.000">
                  <c:v>563.96997069999998</c:v>
                </c:pt>
                <c:pt idx="30" formatCode="0.000">
                  <c:v>564.84997559999999</c:v>
                </c:pt>
                <c:pt idx="31" formatCode="0.000">
                  <c:v>565.88000490000002</c:v>
                </c:pt>
                <c:pt idx="32" formatCode="0.000">
                  <c:v>566.9099731</c:v>
                </c:pt>
                <c:pt idx="33" formatCode="0.000">
                  <c:v>567.94000240000003</c:v>
                </c:pt>
                <c:pt idx="34" formatCode="0.000">
                  <c:v>568.96997069999998</c:v>
                </c:pt>
                <c:pt idx="35" formatCode="0.000">
                  <c:v>569.84997559999999</c:v>
                </c:pt>
                <c:pt idx="36" formatCode="0.000">
                  <c:v>570.88000490000002</c:v>
                </c:pt>
                <c:pt idx="37" formatCode="0.000">
                  <c:v>571.9099731</c:v>
                </c:pt>
                <c:pt idx="38" formatCode="0.000">
                  <c:v>572.94000240000003</c:v>
                </c:pt>
                <c:pt idx="39" formatCode="0.000">
                  <c:v>573.96997069999998</c:v>
                </c:pt>
                <c:pt idx="40" formatCode="0.000">
                  <c:v>574.84997559999999</c:v>
                </c:pt>
                <c:pt idx="41" formatCode="0.000">
                  <c:v>575.88000490000002</c:v>
                </c:pt>
                <c:pt idx="42" formatCode="0.000">
                  <c:v>576.9099731</c:v>
                </c:pt>
                <c:pt idx="43" formatCode="0.000">
                  <c:v>577.94000240000003</c:v>
                </c:pt>
                <c:pt idx="44" formatCode="0.000">
                  <c:v>578.96997069999998</c:v>
                </c:pt>
                <c:pt idx="45" formatCode="0.000">
                  <c:v>579.84997559999999</c:v>
                </c:pt>
                <c:pt idx="46" formatCode="0.000">
                  <c:v>580.88000490000002</c:v>
                </c:pt>
                <c:pt idx="47" formatCode="0.000">
                  <c:v>581.9099731</c:v>
                </c:pt>
                <c:pt idx="48" formatCode="0.000">
                  <c:v>582.94000240000003</c:v>
                </c:pt>
                <c:pt idx="49" formatCode="0.000">
                  <c:v>583.96997069999998</c:v>
                </c:pt>
                <c:pt idx="50" formatCode="0.000">
                  <c:v>584.84997559999999</c:v>
                </c:pt>
                <c:pt idx="51" formatCode="0.000">
                  <c:v>585.88000490000002</c:v>
                </c:pt>
                <c:pt idx="52" formatCode="0.000">
                  <c:v>586.9099731</c:v>
                </c:pt>
                <c:pt idx="53" formatCode="0.000">
                  <c:v>587.94000240000003</c:v>
                </c:pt>
                <c:pt idx="54" formatCode="0.000">
                  <c:v>588.96997069999998</c:v>
                </c:pt>
                <c:pt idx="55" formatCode="0.000">
                  <c:v>589.84997559999999</c:v>
                </c:pt>
                <c:pt idx="56" formatCode="0.000">
                  <c:v>590.85998540000003</c:v>
                </c:pt>
                <c:pt idx="57" formatCode="0.000">
                  <c:v>591.88000490000002</c:v>
                </c:pt>
                <c:pt idx="58" formatCode="0.000">
                  <c:v>592.89001459999997</c:v>
                </c:pt>
                <c:pt idx="59" formatCode="0.000">
                  <c:v>593.9099731</c:v>
                </c:pt>
                <c:pt idx="60" formatCode="0.000">
                  <c:v>594.91998290000004</c:v>
                </c:pt>
                <c:pt idx="61" formatCode="0.000">
                  <c:v>595.94000240000003</c:v>
                </c:pt>
                <c:pt idx="62" formatCode="0.000">
                  <c:v>596.95001219999995</c:v>
                </c:pt>
                <c:pt idx="63" formatCode="0.000">
                  <c:v>597.96997069999998</c:v>
                </c:pt>
                <c:pt idx="64" formatCode="0.000">
                  <c:v>598.8400269</c:v>
                </c:pt>
                <c:pt idx="65" formatCode="0.000">
                  <c:v>599.84997559999999</c:v>
                </c:pt>
                <c:pt idx="66" formatCode="0.000">
                  <c:v>600.85998540000003</c:v>
                </c:pt>
                <c:pt idx="67" formatCode="0.000">
                  <c:v>601.88000490000002</c:v>
                </c:pt>
                <c:pt idx="68" formatCode="0.000">
                  <c:v>602.89001459999997</c:v>
                </c:pt>
                <c:pt idx="69" formatCode="0.000">
                  <c:v>603.9099731</c:v>
                </c:pt>
                <c:pt idx="70" formatCode="0.000">
                  <c:v>604.91998290000004</c:v>
                </c:pt>
                <c:pt idx="71" formatCode="0.000">
                  <c:v>605.94000240000003</c:v>
                </c:pt>
                <c:pt idx="72" formatCode="0.000">
                  <c:v>606.95001219999995</c:v>
                </c:pt>
                <c:pt idx="73" formatCode="0.000">
                  <c:v>607.96997069999998</c:v>
                </c:pt>
                <c:pt idx="74" formatCode="0.000">
                  <c:v>608.8400269</c:v>
                </c:pt>
                <c:pt idx="75" formatCode="0.000">
                  <c:v>609.84997559999999</c:v>
                </c:pt>
                <c:pt idx="76" formatCode="0.000">
                  <c:v>610.88000490000002</c:v>
                </c:pt>
                <c:pt idx="77" formatCode="0.000">
                  <c:v>611.9099731</c:v>
                </c:pt>
                <c:pt idx="78" formatCode="0.000">
                  <c:v>612.94000240000003</c:v>
                </c:pt>
                <c:pt idx="79" formatCode="0.000">
                  <c:v>613.96997069999998</c:v>
                </c:pt>
                <c:pt idx="80" formatCode="0.000">
                  <c:v>614.84997559999999</c:v>
                </c:pt>
                <c:pt idx="81" formatCode="0.000">
                  <c:v>615.88000490000002</c:v>
                </c:pt>
                <c:pt idx="82" formatCode="0.000">
                  <c:v>616.9099731</c:v>
                </c:pt>
                <c:pt idx="83" formatCode="0.000">
                  <c:v>617.94000240000003</c:v>
                </c:pt>
                <c:pt idx="84" formatCode="0.000">
                  <c:v>618.96997069999998</c:v>
                </c:pt>
                <c:pt idx="85" formatCode="0.000">
                  <c:v>619.84997559999999</c:v>
                </c:pt>
                <c:pt idx="86" formatCode="0.000">
                  <c:v>620.84997559999999</c:v>
                </c:pt>
                <c:pt idx="87" formatCode="0.000">
                  <c:v>621.84997559999999</c:v>
                </c:pt>
                <c:pt idx="88" formatCode="0.000">
                  <c:v>622.84997559999999</c:v>
                </c:pt>
                <c:pt idx="89" formatCode="0.000">
                  <c:v>623.84997559999999</c:v>
                </c:pt>
                <c:pt idx="90" formatCode="0.000">
                  <c:v>624.84997559999999</c:v>
                </c:pt>
                <c:pt idx="91" formatCode="0.000">
                  <c:v>625.84997559999999</c:v>
                </c:pt>
                <c:pt idx="92" formatCode="0.000">
                  <c:v>626.84997559999999</c:v>
                </c:pt>
                <c:pt idx="93" formatCode="0.000">
                  <c:v>627.84997559999999</c:v>
                </c:pt>
                <c:pt idx="94" formatCode="0.000">
                  <c:v>628.84997559999999</c:v>
                </c:pt>
                <c:pt idx="95" formatCode="0.000">
                  <c:v>629.84997559999999</c:v>
                </c:pt>
                <c:pt idx="96" formatCode="0.000">
                  <c:v>630.85998540000003</c:v>
                </c:pt>
                <c:pt idx="97" formatCode="0.000">
                  <c:v>631.88000490000002</c:v>
                </c:pt>
                <c:pt idx="98" formatCode="0.000">
                  <c:v>632.89001459999997</c:v>
                </c:pt>
                <c:pt idx="99" formatCode="0.000">
                  <c:v>633.9099731</c:v>
                </c:pt>
                <c:pt idx="100" formatCode="0.000">
                  <c:v>634.91998290000004</c:v>
                </c:pt>
                <c:pt idx="101" formatCode="0.000">
                  <c:v>635.94000240000003</c:v>
                </c:pt>
                <c:pt idx="102" formatCode="0.000">
                  <c:v>636.95001219999995</c:v>
                </c:pt>
                <c:pt idx="103" formatCode="0.000">
                  <c:v>637.96997069999998</c:v>
                </c:pt>
                <c:pt idx="104" formatCode="0.000">
                  <c:v>638.8400269</c:v>
                </c:pt>
                <c:pt idx="105" formatCode="0.000">
                  <c:v>639.84997559999999</c:v>
                </c:pt>
                <c:pt idx="106" formatCode="0.000">
                  <c:v>640.85998540000003</c:v>
                </c:pt>
                <c:pt idx="107" formatCode="0.000">
                  <c:v>641.88000490000002</c:v>
                </c:pt>
                <c:pt idx="108" formatCode="0.000">
                  <c:v>642.89001459999997</c:v>
                </c:pt>
                <c:pt idx="109" formatCode="0.000">
                  <c:v>643.9099731</c:v>
                </c:pt>
                <c:pt idx="110" formatCode="0.000">
                  <c:v>644.91998290000004</c:v>
                </c:pt>
                <c:pt idx="111" formatCode="0.000">
                  <c:v>645.94000240000003</c:v>
                </c:pt>
                <c:pt idx="112" formatCode="0.000">
                  <c:v>646.95001219999995</c:v>
                </c:pt>
                <c:pt idx="113" formatCode="0.000">
                  <c:v>647.96997069999998</c:v>
                </c:pt>
                <c:pt idx="114" formatCode="0.000">
                  <c:v>648.8400269</c:v>
                </c:pt>
                <c:pt idx="115" formatCode="0.000">
                  <c:v>649.84997559999999</c:v>
                </c:pt>
                <c:pt idx="116" formatCode="0.000">
                  <c:v>650.84997559999999</c:v>
                </c:pt>
                <c:pt idx="117" formatCode="0.000">
                  <c:v>651.84997559999999</c:v>
                </c:pt>
                <c:pt idx="118" formatCode="0.000">
                  <c:v>652.84997559999999</c:v>
                </c:pt>
                <c:pt idx="119" formatCode="0.000">
                  <c:v>653.84997559999999</c:v>
                </c:pt>
                <c:pt idx="120" formatCode="0.000">
                  <c:v>654.84997559999999</c:v>
                </c:pt>
                <c:pt idx="121" formatCode="0.000">
                  <c:v>655.84997559999999</c:v>
                </c:pt>
                <c:pt idx="122" formatCode="0.000">
                  <c:v>656.84997559999999</c:v>
                </c:pt>
                <c:pt idx="123" formatCode="0.000">
                  <c:v>657.84997559999999</c:v>
                </c:pt>
                <c:pt idx="124" formatCode="0.000">
                  <c:v>658.84997559999999</c:v>
                </c:pt>
                <c:pt idx="125" formatCode="0.000">
                  <c:v>659.84997559999999</c:v>
                </c:pt>
                <c:pt idx="126" formatCode="0.000">
                  <c:v>660.84997559999999</c:v>
                </c:pt>
                <c:pt idx="127" formatCode="0.000">
                  <c:v>661.84997559999999</c:v>
                </c:pt>
                <c:pt idx="128" formatCode="0.000">
                  <c:v>662.84997559999999</c:v>
                </c:pt>
                <c:pt idx="129" formatCode="0.000">
                  <c:v>663.84997559999999</c:v>
                </c:pt>
                <c:pt idx="130" formatCode="0.000">
                  <c:v>664.84997559999999</c:v>
                </c:pt>
                <c:pt idx="131" formatCode="0.000">
                  <c:v>665.84997559999999</c:v>
                </c:pt>
                <c:pt idx="132" formatCode="0.000">
                  <c:v>666.84997559999999</c:v>
                </c:pt>
                <c:pt idx="133" formatCode="0.000">
                  <c:v>667.84997559999999</c:v>
                </c:pt>
                <c:pt idx="134" formatCode="0.000">
                  <c:v>668.84997559999999</c:v>
                </c:pt>
                <c:pt idx="135" formatCode="0.000">
                  <c:v>669.84997559999999</c:v>
                </c:pt>
                <c:pt idx="136" formatCode="0.000">
                  <c:v>670.84997559999999</c:v>
                </c:pt>
                <c:pt idx="137" formatCode="0.000">
                  <c:v>671.84997559999999</c:v>
                </c:pt>
                <c:pt idx="138" formatCode="0.000">
                  <c:v>672.84997559999999</c:v>
                </c:pt>
                <c:pt idx="139" formatCode="0.000">
                  <c:v>673.84997559999999</c:v>
                </c:pt>
                <c:pt idx="140" formatCode="0.000">
                  <c:v>674.84997559999999</c:v>
                </c:pt>
                <c:pt idx="141" formatCode="0.000">
                  <c:v>675.84997559999999</c:v>
                </c:pt>
                <c:pt idx="142" formatCode="0.000">
                  <c:v>676.84997559999999</c:v>
                </c:pt>
                <c:pt idx="143" formatCode="0.000">
                  <c:v>677.84997559999999</c:v>
                </c:pt>
                <c:pt idx="144" formatCode="0.000">
                  <c:v>678.84997559999999</c:v>
                </c:pt>
                <c:pt idx="145" formatCode="0.000">
                  <c:v>679.84997559999999</c:v>
                </c:pt>
                <c:pt idx="146" formatCode="0.000">
                  <c:v>680.84997559999999</c:v>
                </c:pt>
                <c:pt idx="147" formatCode="0.000">
                  <c:v>681.84997559999999</c:v>
                </c:pt>
                <c:pt idx="148" formatCode="0.000">
                  <c:v>682.84997559999999</c:v>
                </c:pt>
                <c:pt idx="149" formatCode="0.000">
                  <c:v>683.84997559999999</c:v>
                </c:pt>
                <c:pt idx="150" formatCode="0.000">
                  <c:v>684.84997559999999</c:v>
                </c:pt>
                <c:pt idx="151" formatCode="0.000">
                  <c:v>685.84997559999999</c:v>
                </c:pt>
                <c:pt idx="152" formatCode="0.000">
                  <c:v>686.84997559999999</c:v>
                </c:pt>
                <c:pt idx="153" formatCode="0.000">
                  <c:v>687.84997559999999</c:v>
                </c:pt>
                <c:pt idx="154" formatCode="0.000">
                  <c:v>688.84997559999999</c:v>
                </c:pt>
                <c:pt idx="155" formatCode="0.000">
                  <c:v>689.84997559999999</c:v>
                </c:pt>
                <c:pt idx="156" formatCode="0.000">
                  <c:v>690.8400269</c:v>
                </c:pt>
                <c:pt idx="157" formatCode="0.000">
                  <c:v>691.96997069999998</c:v>
                </c:pt>
                <c:pt idx="158" formatCode="0.000">
                  <c:v>692.95001219999995</c:v>
                </c:pt>
                <c:pt idx="159" formatCode="0.000">
                  <c:v>693.94000240000003</c:v>
                </c:pt>
                <c:pt idx="160" formatCode="0.000">
                  <c:v>694.91998290000004</c:v>
                </c:pt>
                <c:pt idx="161" formatCode="0.000">
                  <c:v>695.9099731</c:v>
                </c:pt>
                <c:pt idx="162" formatCode="0.000">
                  <c:v>696.90002440000001</c:v>
                </c:pt>
                <c:pt idx="163" formatCode="0.000">
                  <c:v>697.88000490000002</c:v>
                </c:pt>
                <c:pt idx="164" formatCode="0.000">
                  <c:v>698.86999509999998</c:v>
                </c:pt>
                <c:pt idx="165" formatCode="0.000">
                  <c:v>699.84997559999999</c:v>
                </c:pt>
                <c:pt idx="166" formatCode="0.000">
                  <c:v>700.8400269</c:v>
                </c:pt>
                <c:pt idx="167" formatCode="0.000">
                  <c:v>701.96997069999998</c:v>
                </c:pt>
                <c:pt idx="168" formatCode="0.000">
                  <c:v>702.95001219999995</c:v>
                </c:pt>
                <c:pt idx="169" formatCode="0.000">
                  <c:v>703.94000240000003</c:v>
                </c:pt>
                <c:pt idx="170" formatCode="0.000">
                  <c:v>704.91998290000004</c:v>
                </c:pt>
                <c:pt idx="171" formatCode="0.000">
                  <c:v>705.9099731</c:v>
                </c:pt>
                <c:pt idx="172" formatCode="0.000">
                  <c:v>706.90002440000001</c:v>
                </c:pt>
                <c:pt idx="173" formatCode="0.000">
                  <c:v>707.88000490000002</c:v>
                </c:pt>
                <c:pt idx="174" formatCode="0.000">
                  <c:v>708.86999509999998</c:v>
                </c:pt>
                <c:pt idx="175" formatCode="0.000">
                  <c:v>709.84997559999999</c:v>
                </c:pt>
                <c:pt idx="176" formatCode="0.000">
                  <c:v>710.8400269</c:v>
                </c:pt>
                <c:pt idx="177" formatCode="0.000">
                  <c:v>711.96997069999998</c:v>
                </c:pt>
                <c:pt idx="178" formatCode="0.000">
                  <c:v>712.95001219999995</c:v>
                </c:pt>
                <c:pt idx="179" formatCode="0.000">
                  <c:v>713.94000240000003</c:v>
                </c:pt>
                <c:pt idx="180" formatCode="0.000">
                  <c:v>714.91998290000004</c:v>
                </c:pt>
                <c:pt idx="181" formatCode="0.000">
                  <c:v>715.9099731</c:v>
                </c:pt>
                <c:pt idx="182" formatCode="0.000">
                  <c:v>716.90002440000001</c:v>
                </c:pt>
                <c:pt idx="183" formatCode="0.000">
                  <c:v>717.88000490000002</c:v>
                </c:pt>
                <c:pt idx="184" formatCode="0.000">
                  <c:v>718.86999509999998</c:v>
                </c:pt>
                <c:pt idx="185" formatCode="0.000">
                  <c:v>719.84997559999999</c:v>
                </c:pt>
                <c:pt idx="186" formatCode="0.000">
                  <c:v>720.8400269</c:v>
                </c:pt>
                <c:pt idx="187" formatCode="0.000">
                  <c:v>721.96997069999998</c:v>
                </c:pt>
                <c:pt idx="188" formatCode="0.000">
                  <c:v>722.95001219999995</c:v>
                </c:pt>
                <c:pt idx="189" formatCode="0.000">
                  <c:v>723.94000240000003</c:v>
                </c:pt>
                <c:pt idx="190" formatCode="0.000">
                  <c:v>724.91998290000004</c:v>
                </c:pt>
                <c:pt idx="191" formatCode="0.000">
                  <c:v>725.9099731</c:v>
                </c:pt>
                <c:pt idx="192" formatCode="0.000">
                  <c:v>726.90002440000001</c:v>
                </c:pt>
                <c:pt idx="193" formatCode="0.000">
                  <c:v>727.88000490000002</c:v>
                </c:pt>
                <c:pt idx="194" formatCode="0.000">
                  <c:v>728.86999509999998</c:v>
                </c:pt>
                <c:pt idx="195" formatCode="0.000">
                  <c:v>729.84997559999999</c:v>
                </c:pt>
                <c:pt idx="196" formatCode="0.000">
                  <c:v>730.96997069999998</c:v>
                </c:pt>
                <c:pt idx="197" formatCode="0.000">
                  <c:v>731.94000240000003</c:v>
                </c:pt>
                <c:pt idx="198" formatCode="0.000">
                  <c:v>732.9099731</c:v>
                </c:pt>
                <c:pt idx="199" formatCode="0.000">
                  <c:v>733.88000490000002</c:v>
                </c:pt>
                <c:pt idx="200" formatCode="0.000">
                  <c:v>734.85998540000003</c:v>
                </c:pt>
                <c:pt idx="201" formatCode="0.000">
                  <c:v>735.96997069999998</c:v>
                </c:pt>
                <c:pt idx="202" formatCode="0.000">
                  <c:v>736.94000240000003</c:v>
                </c:pt>
                <c:pt idx="203" formatCode="0.000">
                  <c:v>737.9099731</c:v>
                </c:pt>
                <c:pt idx="204" formatCode="0.000">
                  <c:v>738.88000490000002</c:v>
                </c:pt>
                <c:pt idx="205" formatCode="0.000">
                  <c:v>739.85998540000003</c:v>
                </c:pt>
                <c:pt idx="206" formatCode="0.000">
                  <c:v>740.96997069999998</c:v>
                </c:pt>
                <c:pt idx="207" formatCode="0.000">
                  <c:v>741.94000240000003</c:v>
                </c:pt>
                <c:pt idx="208" formatCode="0.000">
                  <c:v>742.9099731</c:v>
                </c:pt>
                <c:pt idx="209" formatCode="0.000">
                  <c:v>743.88000490000002</c:v>
                </c:pt>
                <c:pt idx="210" formatCode="0.000">
                  <c:v>744.85998540000003</c:v>
                </c:pt>
                <c:pt idx="211" formatCode="0.000">
                  <c:v>745.96997069999998</c:v>
                </c:pt>
                <c:pt idx="212" formatCode="0.000">
                  <c:v>746.94000240000003</c:v>
                </c:pt>
                <c:pt idx="213" formatCode="0.000">
                  <c:v>747.9099731</c:v>
                </c:pt>
                <c:pt idx="214" formatCode="0.000">
                  <c:v>748.88000490000002</c:v>
                </c:pt>
                <c:pt idx="215" formatCode="0.000">
                  <c:v>749.85998540000003</c:v>
                </c:pt>
                <c:pt idx="216" formatCode="0.000">
                  <c:v>750.96997069999998</c:v>
                </c:pt>
                <c:pt idx="217" formatCode="0.000">
                  <c:v>751.94000240000003</c:v>
                </c:pt>
                <c:pt idx="218" formatCode="0.000">
                  <c:v>752.9099731</c:v>
                </c:pt>
                <c:pt idx="219" formatCode="0.000">
                  <c:v>753.88000490000002</c:v>
                </c:pt>
                <c:pt idx="220" formatCode="0.000">
                  <c:v>754.85998540000003</c:v>
                </c:pt>
                <c:pt idx="221" formatCode="0.000">
                  <c:v>755.96997069999998</c:v>
                </c:pt>
                <c:pt idx="222" formatCode="0.000">
                  <c:v>756.94000240000003</c:v>
                </c:pt>
                <c:pt idx="223" formatCode="0.000">
                  <c:v>757.9099731</c:v>
                </c:pt>
                <c:pt idx="224" formatCode="0.000">
                  <c:v>758.88000490000002</c:v>
                </c:pt>
                <c:pt idx="225" formatCode="0.000">
                  <c:v>759.85998540000003</c:v>
                </c:pt>
                <c:pt idx="226" formatCode="0.000">
                  <c:v>760.96997069999998</c:v>
                </c:pt>
                <c:pt idx="227" formatCode="0.000">
                  <c:v>761.94000240000003</c:v>
                </c:pt>
                <c:pt idx="228" formatCode="0.000">
                  <c:v>762.9099731</c:v>
                </c:pt>
                <c:pt idx="229" formatCode="0.000">
                  <c:v>763.88000490000002</c:v>
                </c:pt>
                <c:pt idx="230" formatCode="0.000">
                  <c:v>764.85998540000003</c:v>
                </c:pt>
                <c:pt idx="231" formatCode="0.000">
                  <c:v>765.96997069999998</c:v>
                </c:pt>
                <c:pt idx="232" formatCode="0.000">
                  <c:v>766.94000240000003</c:v>
                </c:pt>
                <c:pt idx="233" formatCode="0.000">
                  <c:v>767.9099731</c:v>
                </c:pt>
                <c:pt idx="234" formatCode="0.000">
                  <c:v>768.88000490000002</c:v>
                </c:pt>
                <c:pt idx="235" formatCode="0.000">
                  <c:v>769.85998540000003</c:v>
                </c:pt>
                <c:pt idx="236" formatCode="0.000">
                  <c:v>770.95001219999995</c:v>
                </c:pt>
                <c:pt idx="237" formatCode="0.000">
                  <c:v>771.9099731</c:v>
                </c:pt>
                <c:pt idx="238" formatCode="0.000">
                  <c:v>772.86999509999998</c:v>
                </c:pt>
                <c:pt idx="239" formatCode="0.000">
                  <c:v>773.96997069999998</c:v>
                </c:pt>
                <c:pt idx="240" formatCode="0.000">
                  <c:v>774.92999269999996</c:v>
                </c:pt>
                <c:pt idx="241" formatCode="0.000">
                  <c:v>775.89001459999997</c:v>
                </c:pt>
                <c:pt idx="242" formatCode="0.000">
                  <c:v>776.8400269</c:v>
                </c:pt>
                <c:pt idx="243" formatCode="0.000">
                  <c:v>777.94000240000003</c:v>
                </c:pt>
                <c:pt idx="244" formatCode="0.000">
                  <c:v>778.90002440000001</c:v>
                </c:pt>
                <c:pt idx="245" formatCode="0.000">
                  <c:v>779.85998540000003</c:v>
                </c:pt>
                <c:pt idx="246" formatCode="0.000">
                  <c:v>780.95001219999995</c:v>
                </c:pt>
                <c:pt idx="247" formatCode="0.000">
                  <c:v>781.9099731</c:v>
                </c:pt>
                <c:pt idx="248" formatCode="0.000">
                  <c:v>782.86999509999998</c:v>
                </c:pt>
                <c:pt idx="249" formatCode="0.000">
                  <c:v>783.96997069999998</c:v>
                </c:pt>
                <c:pt idx="250" formatCode="0.000">
                  <c:v>784.92999269999996</c:v>
                </c:pt>
                <c:pt idx="251" formatCode="0.000">
                  <c:v>785.89001459999997</c:v>
                </c:pt>
                <c:pt idx="252" formatCode="0.000">
                  <c:v>786.8400269</c:v>
                </c:pt>
                <c:pt idx="253" formatCode="0.000">
                  <c:v>787.94000240000003</c:v>
                </c:pt>
                <c:pt idx="254" formatCode="0.000">
                  <c:v>788.90002440000001</c:v>
                </c:pt>
                <c:pt idx="255" formatCode="0.000">
                  <c:v>789.85998540000003</c:v>
                </c:pt>
                <c:pt idx="256" formatCode="0.000">
                  <c:v>790.95001219999995</c:v>
                </c:pt>
                <c:pt idx="257" formatCode="0.000">
                  <c:v>791.9099731</c:v>
                </c:pt>
                <c:pt idx="258" formatCode="0.000">
                  <c:v>792.86999509999998</c:v>
                </c:pt>
                <c:pt idx="259" formatCode="0.000">
                  <c:v>793.96997069999998</c:v>
                </c:pt>
                <c:pt idx="260" formatCode="0.000">
                  <c:v>794.92999269999996</c:v>
                </c:pt>
                <c:pt idx="261" formatCode="0.000">
                  <c:v>795.89001459999997</c:v>
                </c:pt>
                <c:pt idx="262" formatCode="0.000">
                  <c:v>796.8400269</c:v>
                </c:pt>
                <c:pt idx="263" formatCode="0.000">
                  <c:v>797.94000240000003</c:v>
                </c:pt>
                <c:pt idx="264" formatCode="0.000">
                  <c:v>798.90002440000001</c:v>
                </c:pt>
                <c:pt idx="265" formatCode="0.000">
                  <c:v>799.85998540000003</c:v>
                </c:pt>
                <c:pt idx="266" formatCode="0.000">
                  <c:v>800.94000240000003</c:v>
                </c:pt>
              </c:numCache>
            </c:numRef>
          </c:xVal>
          <c:yVal>
            <c:numRef>
              <c:f>Chlorofyl!$J$3:$J$269</c:f>
              <c:numCache>
                <c:formatCode>General</c:formatCode>
                <c:ptCount val="267"/>
                <c:pt idx="5" formatCode="0.000">
                  <c:v>30.372543329999999</c:v>
                </c:pt>
                <c:pt idx="6" formatCode="0.000">
                  <c:v>15.42578125</c:v>
                </c:pt>
                <c:pt idx="7" formatCode="0.000">
                  <c:v>13.052592280000001</c:v>
                </c:pt>
                <c:pt idx="8" formatCode="0.000">
                  <c:v>13.197108269999999</c:v>
                </c:pt>
                <c:pt idx="9" formatCode="0.000">
                  <c:v>13.27170849</c:v>
                </c:pt>
                <c:pt idx="10" formatCode="0.000">
                  <c:v>13.6020298</c:v>
                </c:pt>
                <c:pt idx="11" formatCode="0.000">
                  <c:v>14.12400341</c:v>
                </c:pt>
                <c:pt idx="12" formatCode="0.000">
                  <c:v>14.42570972</c:v>
                </c:pt>
                <c:pt idx="13" formatCode="0.000">
                  <c:v>14.488235469999999</c:v>
                </c:pt>
                <c:pt idx="14" formatCode="0.000">
                  <c:v>15.031754490000001</c:v>
                </c:pt>
                <c:pt idx="15" formatCode="0.000">
                  <c:v>14.968961719999999</c:v>
                </c:pt>
                <c:pt idx="16" formatCode="0.000">
                  <c:v>15.29337883</c:v>
                </c:pt>
                <c:pt idx="17" formatCode="0.000">
                  <c:v>15.663612369999999</c:v>
                </c:pt>
                <c:pt idx="18" formatCode="0.000">
                  <c:v>15.65628147</c:v>
                </c:pt>
                <c:pt idx="19" formatCode="0.000">
                  <c:v>15.645486829999999</c:v>
                </c:pt>
                <c:pt idx="20" formatCode="0.000">
                  <c:v>16.095008849999999</c:v>
                </c:pt>
                <c:pt idx="21" formatCode="0.000">
                  <c:v>15.58738136</c:v>
                </c:pt>
                <c:pt idx="22" formatCode="0.000">
                  <c:v>16.235183719999998</c:v>
                </c:pt>
                <c:pt idx="23" formatCode="0.000">
                  <c:v>16.026073459999999</c:v>
                </c:pt>
                <c:pt idx="24" formatCode="0.000">
                  <c:v>16.234165189999999</c:v>
                </c:pt>
                <c:pt idx="25" formatCode="0.000">
                  <c:v>16.08807182</c:v>
                </c:pt>
                <c:pt idx="26" formatCode="0.000">
                  <c:v>16.17575836</c:v>
                </c:pt>
                <c:pt idx="27" formatCode="0.000">
                  <c:v>16.12172318</c:v>
                </c:pt>
                <c:pt idx="28" formatCode="0.000">
                  <c:v>15.571588520000001</c:v>
                </c:pt>
                <c:pt idx="29" formatCode="0.000">
                  <c:v>15.88855171</c:v>
                </c:pt>
                <c:pt idx="30" formatCode="0.000">
                  <c:v>15.671368599999999</c:v>
                </c:pt>
                <c:pt idx="31" formatCode="0.000">
                  <c:v>15.77087307</c:v>
                </c:pt>
                <c:pt idx="32" formatCode="0.000">
                  <c:v>16.099924089999998</c:v>
                </c:pt>
                <c:pt idx="33" formatCode="0.000">
                  <c:v>15.90991211</c:v>
                </c:pt>
                <c:pt idx="34" formatCode="0.000">
                  <c:v>15.8816576</c:v>
                </c:pt>
                <c:pt idx="35" formatCode="0.000">
                  <c:v>15.95894814</c:v>
                </c:pt>
                <c:pt idx="36" formatCode="0.000">
                  <c:v>16.088546749999999</c:v>
                </c:pt>
                <c:pt idx="37" formatCode="0.000">
                  <c:v>15.894701960000001</c:v>
                </c:pt>
                <c:pt idx="38" formatCode="0.000">
                  <c:v>15.97572899</c:v>
                </c:pt>
                <c:pt idx="39" formatCode="0.000">
                  <c:v>16.1158638</c:v>
                </c:pt>
                <c:pt idx="40" formatCode="0.000">
                  <c:v>15.91931248</c:v>
                </c:pt>
                <c:pt idx="41" formatCode="0.000">
                  <c:v>15.76512146</c:v>
                </c:pt>
                <c:pt idx="42" formatCode="0.000">
                  <c:v>16.118803020000001</c:v>
                </c:pt>
                <c:pt idx="43" formatCode="0.000">
                  <c:v>16.360746379999998</c:v>
                </c:pt>
                <c:pt idx="44" formatCode="0.000">
                  <c:v>16.334932330000001</c:v>
                </c:pt>
                <c:pt idx="45" formatCode="0.000">
                  <c:v>16.62603378</c:v>
                </c:pt>
                <c:pt idx="46" formatCode="0.000">
                  <c:v>16.246503830000002</c:v>
                </c:pt>
                <c:pt idx="47" formatCode="0.000">
                  <c:v>17.014461520000001</c:v>
                </c:pt>
                <c:pt idx="48" formatCode="0.000">
                  <c:v>16.900159840000001</c:v>
                </c:pt>
                <c:pt idx="49" formatCode="0.000">
                  <c:v>16.732973099999999</c:v>
                </c:pt>
                <c:pt idx="50" formatCode="0.000">
                  <c:v>17.152313230000001</c:v>
                </c:pt>
                <c:pt idx="51" formatCode="0.000">
                  <c:v>16.888700490000002</c:v>
                </c:pt>
                <c:pt idx="52" formatCode="0.000">
                  <c:v>16.944162370000001</c:v>
                </c:pt>
                <c:pt idx="53" formatCode="0.000">
                  <c:v>17.253841399999999</c:v>
                </c:pt>
                <c:pt idx="54" formatCode="0.000">
                  <c:v>17.434143070000001</c:v>
                </c:pt>
                <c:pt idx="55" formatCode="0.000">
                  <c:v>17.614910129999998</c:v>
                </c:pt>
                <c:pt idx="56" formatCode="0.000">
                  <c:v>18.00142288</c:v>
                </c:pt>
                <c:pt idx="57" formatCode="0.000">
                  <c:v>17.592586520000001</c:v>
                </c:pt>
                <c:pt idx="58" formatCode="0.000">
                  <c:v>17.912246700000001</c:v>
                </c:pt>
                <c:pt idx="59" formatCode="0.000">
                  <c:v>17.833431239999999</c:v>
                </c:pt>
                <c:pt idx="60" formatCode="0.000">
                  <c:v>17.884218220000001</c:v>
                </c:pt>
                <c:pt idx="61" formatCode="0.000">
                  <c:v>18.106784820000001</c:v>
                </c:pt>
                <c:pt idx="62" formatCode="0.000">
                  <c:v>17.577466959999999</c:v>
                </c:pt>
                <c:pt idx="63" formatCode="0.000">
                  <c:v>17.43833351</c:v>
                </c:pt>
                <c:pt idx="64" formatCode="0.000">
                  <c:v>17.588893890000001</c:v>
                </c:pt>
                <c:pt idx="65" formatCode="0.000">
                  <c:v>17.684434889999999</c:v>
                </c:pt>
                <c:pt idx="66" formatCode="0.000">
                  <c:v>17.539213180000001</c:v>
                </c:pt>
                <c:pt idx="67" formatCode="0.000">
                  <c:v>17.398857119999999</c:v>
                </c:pt>
                <c:pt idx="68" formatCode="0.000">
                  <c:v>17.1666317</c:v>
                </c:pt>
                <c:pt idx="69" formatCode="0.000">
                  <c:v>17.2671566</c:v>
                </c:pt>
                <c:pt idx="70" formatCode="0.000">
                  <c:v>17.40851593</c:v>
                </c:pt>
                <c:pt idx="71" formatCode="0.000">
                  <c:v>16.81225014</c:v>
                </c:pt>
                <c:pt idx="72" formatCode="0.000">
                  <c:v>17.049171449999999</c:v>
                </c:pt>
                <c:pt idx="73" formatCode="0.000">
                  <c:v>17.452672960000001</c:v>
                </c:pt>
                <c:pt idx="74" formatCode="0.000">
                  <c:v>17.07454491</c:v>
                </c:pt>
                <c:pt idx="75" formatCode="0.000">
                  <c:v>17.251398089999999</c:v>
                </c:pt>
                <c:pt idx="76" formatCode="0.000">
                  <c:v>17.092370989999999</c:v>
                </c:pt>
                <c:pt idx="77" formatCode="0.000">
                  <c:v>17.51503181</c:v>
                </c:pt>
                <c:pt idx="78" formatCode="0.000">
                  <c:v>17.602706909999998</c:v>
                </c:pt>
                <c:pt idx="79" formatCode="0.000">
                  <c:v>18.292636869999999</c:v>
                </c:pt>
                <c:pt idx="80" formatCode="0.000">
                  <c:v>18.36374283</c:v>
                </c:pt>
                <c:pt idx="81" formatCode="0.000">
                  <c:v>18.75511169</c:v>
                </c:pt>
                <c:pt idx="82" formatCode="0.000">
                  <c:v>18.69820786</c:v>
                </c:pt>
                <c:pt idx="83" formatCode="0.000">
                  <c:v>19.358619690000001</c:v>
                </c:pt>
                <c:pt idx="84" formatCode="0.000">
                  <c:v>19.690086359999999</c:v>
                </c:pt>
                <c:pt idx="85" formatCode="0.000">
                  <c:v>20.151096339999999</c:v>
                </c:pt>
                <c:pt idx="86" formatCode="0.000">
                  <c:v>20.580667500000001</c:v>
                </c:pt>
                <c:pt idx="87" formatCode="0.000">
                  <c:v>21.130811690000002</c:v>
                </c:pt>
                <c:pt idx="88" formatCode="0.000">
                  <c:v>22.198423389999999</c:v>
                </c:pt>
                <c:pt idx="89" formatCode="0.000">
                  <c:v>23.228540420000002</c:v>
                </c:pt>
                <c:pt idx="90" formatCode="0.000">
                  <c:v>23.164850229999999</c:v>
                </c:pt>
                <c:pt idx="91" formatCode="0.000">
                  <c:v>24.07913589</c:v>
                </c:pt>
                <c:pt idx="92" formatCode="0.000">
                  <c:v>24.753334049999999</c:v>
                </c:pt>
                <c:pt idx="93" formatCode="0.000">
                  <c:v>25.77413177</c:v>
                </c:pt>
                <c:pt idx="94" formatCode="0.000">
                  <c:v>26.553253170000001</c:v>
                </c:pt>
                <c:pt idx="95" formatCode="0.000">
                  <c:v>27.00228882</c:v>
                </c:pt>
                <c:pt idx="96" formatCode="0.000">
                  <c:v>28.07817459</c:v>
                </c:pt>
                <c:pt idx="97" formatCode="0.000">
                  <c:v>28.93197632</c:v>
                </c:pt>
                <c:pt idx="98" formatCode="0.000">
                  <c:v>29.439329149999999</c:v>
                </c:pt>
                <c:pt idx="99" formatCode="0.000">
                  <c:v>30.59038353</c:v>
                </c:pt>
                <c:pt idx="100" formatCode="0.000">
                  <c:v>32.044460299999997</c:v>
                </c:pt>
                <c:pt idx="101" formatCode="0.000">
                  <c:v>32.63049316</c:v>
                </c:pt>
                <c:pt idx="102" formatCode="0.000">
                  <c:v>33.639076230000001</c:v>
                </c:pt>
                <c:pt idx="103" formatCode="0.000">
                  <c:v>34.293804170000001</c:v>
                </c:pt>
                <c:pt idx="104" formatCode="0.000">
                  <c:v>35.690521240000002</c:v>
                </c:pt>
                <c:pt idx="105" formatCode="0.000">
                  <c:v>37.678730010000002</c:v>
                </c:pt>
                <c:pt idx="106" formatCode="0.000">
                  <c:v>38.852760310000001</c:v>
                </c:pt>
                <c:pt idx="107" formatCode="0.000">
                  <c:v>40.660697939999999</c:v>
                </c:pt>
                <c:pt idx="108" formatCode="0.000">
                  <c:v>43.431571959999999</c:v>
                </c:pt>
                <c:pt idx="109" formatCode="0.000">
                  <c:v>44.996753689999998</c:v>
                </c:pt>
                <c:pt idx="110" formatCode="0.000">
                  <c:v>47.867774959999998</c:v>
                </c:pt>
                <c:pt idx="111" formatCode="0.000">
                  <c:v>49.451599119999997</c:v>
                </c:pt>
                <c:pt idx="112" formatCode="0.000">
                  <c:v>53.4022522</c:v>
                </c:pt>
                <c:pt idx="113" formatCode="0.000">
                  <c:v>54.448310849999999</c:v>
                </c:pt>
                <c:pt idx="114" formatCode="0.000">
                  <c:v>57.274215699999999</c:v>
                </c:pt>
                <c:pt idx="115" formatCode="0.000">
                  <c:v>58.522018430000003</c:v>
                </c:pt>
                <c:pt idx="116" formatCode="0.000">
                  <c:v>61.604785919999998</c:v>
                </c:pt>
                <c:pt idx="117" formatCode="0.000">
                  <c:v>62.95872498</c:v>
                </c:pt>
                <c:pt idx="118" formatCode="0.000">
                  <c:v>65.45529938</c:v>
                </c:pt>
                <c:pt idx="119" formatCode="0.000">
                  <c:v>64.766174320000005</c:v>
                </c:pt>
                <c:pt idx="120" formatCode="0.000">
                  <c:v>66.703155519999996</c:v>
                </c:pt>
                <c:pt idx="121" formatCode="0.000">
                  <c:v>67.447425839999994</c:v>
                </c:pt>
                <c:pt idx="122" formatCode="0.000">
                  <c:v>68.899192810000002</c:v>
                </c:pt>
                <c:pt idx="123" formatCode="0.000">
                  <c:v>70.904266359999994</c:v>
                </c:pt>
                <c:pt idx="124" formatCode="0.000">
                  <c:v>73.049346920000005</c:v>
                </c:pt>
                <c:pt idx="125" formatCode="0.000">
                  <c:v>75.006713869999999</c:v>
                </c:pt>
                <c:pt idx="126" formatCode="0.000">
                  <c:v>77.992919920000006</c:v>
                </c:pt>
                <c:pt idx="127" formatCode="0.000">
                  <c:v>81.736198430000002</c:v>
                </c:pt>
                <c:pt idx="128" formatCode="0.000">
                  <c:v>86.830017089999998</c:v>
                </c:pt>
                <c:pt idx="129" formatCode="0.000">
                  <c:v>93.116516110000006</c:v>
                </c:pt>
                <c:pt idx="130" formatCode="0.000">
                  <c:v>101.4049606</c:v>
                </c:pt>
                <c:pt idx="131" formatCode="0.000">
                  <c:v>110.7915421</c:v>
                </c:pt>
                <c:pt idx="132" formatCode="0.000">
                  <c:v>122.83451839999999</c:v>
                </c:pt>
                <c:pt idx="133" formatCode="0.000">
                  <c:v>137.22396850000001</c:v>
                </c:pt>
                <c:pt idx="134" formatCode="0.000">
                  <c:v>154.90254210000001</c:v>
                </c:pt>
                <c:pt idx="135" formatCode="0.000">
                  <c:v>178.6855927</c:v>
                </c:pt>
                <c:pt idx="136" formatCode="0.000">
                  <c:v>202.15495300000001</c:v>
                </c:pt>
                <c:pt idx="137" formatCode="0.000">
                  <c:v>229.02819819999999</c:v>
                </c:pt>
                <c:pt idx="138" formatCode="0.000">
                  <c:v>257.91613769999998</c:v>
                </c:pt>
                <c:pt idx="139" formatCode="0.000">
                  <c:v>287.17352290000002</c:v>
                </c:pt>
                <c:pt idx="140" formatCode="0.000">
                  <c:v>321.60632320000002</c:v>
                </c:pt>
                <c:pt idx="141" formatCode="0.000">
                  <c:v>351.45678709999999</c:v>
                </c:pt>
                <c:pt idx="142" formatCode="0.000">
                  <c:v>382.33834839999997</c:v>
                </c:pt>
                <c:pt idx="143" formatCode="0.000">
                  <c:v>399.08081049999998</c:v>
                </c:pt>
                <c:pt idx="144" formatCode="0.000">
                  <c:v>412.63528439999999</c:v>
                </c:pt>
                <c:pt idx="145" formatCode="0.000">
                  <c:v>424.00848389999999</c:v>
                </c:pt>
                <c:pt idx="146" formatCode="0.000">
                  <c:v>426.6532593</c:v>
                </c:pt>
                <c:pt idx="147" formatCode="0.000">
                  <c:v>425.48242190000002</c:v>
                </c:pt>
                <c:pt idx="148" formatCode="0.000">
                  <c:v>416.80252080000002</c:v>
                </c:pt>
                <c:pt idx="149" formatCode="0.000">
                  <c:v>402.82205199999999</c:v>
                </c:pt>
                <c:pt idx="150" formatCode="0.000">
                  <c:v>386.72299190000001</c:v>
                </c:pt>
                <c:pt idx="151" formatCode="0.000">
                  <c:v>365.55017090000001</c:v>
                </c:pt>
                <c:pt idx="152" formatCode="0.000">
                  <c:v>345.16455079999997</c:v>
                </c:pt>
                <c:pt idx="153" formatCode="0.000">
                  <c:v>324.68228149999999</c:v>
                </c:pt>
                <c:pt idx="154" formatCode="0.000">
                  <c:v>301.54736329999997</c:v>
                </c:pt>
                <c:pt idx="155" formatCode="0.000">
                  <c:v>284.73971560000001</c:v>
                </c:pt>
                <c:pt idx="156" formatCode="0.000">
                  <c:v>263.99380489999999</c:v>
                </c:pt>
                <c:pt idx="157" formatCode="0.000">
                  <c:v>244.29859920000001</c:v>
                </c:pt>
                <c:pt idx="158" formatCode="0.000">
                  <c:v>230.77726749999999</c:v>
                </c:pt>
                <c:pt idx="159" formatCode="0.000">
                  <c:v>219.88551330000001</c:v>
                </c:pt>
                <c:pt idx="160" formatCode="0.000">
                  <c:v>208.57119750000001</c:v>
                </c:pt>
                <c:pt idx="161" formatCode="0.000">
                  <c:v>199.8852081</c:v>
                </c:pt>
                <c:pt idx="162" formatCode="0.000">
                  <c:v>191.38070680000001</c:v>
                </c:pt>
                <c:pt idx="163" formatCode="0.000">
                  <c:v>188.96400449999999</c:v>
                </c:pt>
                <c:pt idx="164" formatCode="0.000">
                  <c:v>183.12084960000001</c:v>
                </c:pt>
                <c:pt idx="165" formatCode="0.000">
                  <c:v>179.3156128</c:v>
                </c:pt>
                <c:pt idx="166" formatCode="0.000">
                  <c:v>176.0818634</c:v>
                </c:pt>
                <c:pt idx="167" formatCode="0.000">
                  <c:v>171.98912050000001</c:v>
                </c:pt>
                <c:pt idx="168" formatCode="0.000">
                  <c:v>170.28079220000001</c:v>
                </c:pt>
                <c:pt idx="169" formatCode="0.000">
                  <c:v>169.217804</c:v>
                </c:pt>
                <c:pt idx="170" formatCode="0.000">
                  <c:v>169.9402924</c:v>
                </c:pt>
                <c:pt idx="171" formatCode="0.000">
                  <c:v>167.7108154</c:v>
                </c:pt>
                <c:pt idx="172" formatCode="0.000">
                  <c:v>169.47868349999999</c:v>
                </c:pt>
                <c:pt idx="173" formatCode="0.000">
                  <c:v>167.79978940000001</c:v>
                </c:pt>
                <c:pt idx="174" formatCode="0.000">
                  <c:v>169.9676666</c:v>
                </c:pt>
                <c:pt idx="175" formatCode="0.000">
                  <c:v>170.60099790000001</c:v>
                </c:pt>
                <c:pt idx="176" formatCode="0.000">
                  <c:v>169.82182309999999</c:v>
                </c:pt>
                <c:pt idx="177" formatCode="0.000">
                  <c:v>170.32600400000001</c:v>
                </c:pt>
                <c:pt idx="178" formatCode="0.000">
                  <c:v>171.6410065</c:v>
                </c:pt>
                <c:pt idx="179" formatCode="0.000">
                  <c:v>172.8588867</c:v>
                </c:pt>
                <c:pt idx="180" formatCode="0.000">
                  <c:v>172.15570070000001</c:v>
                </c:pt>
                <c:pt idx="181" formatCode="0.000">
                  <c:v>172.3627472</c:v>
                </c:pt>
                <c:pt idx="182" formatCode="0.000">
                  <c:v>171.79660029999999</c:v>
                </c:pt>
                <c:pt idx="183" formatCode="0.000">
                  <c:v>174.51506040000001</c:v>
                </c:pt>
                <c:pt idx="184" formatCode="0.000">
                  <c:v>174.34606930000001</c:v>
                </c:pt>
                <c:pt idx="185" formatCode="0.000">
                  <c:v>172.30027770000001</c:v>
                </c:pt>
                <c:pt idx="186" formatCode="0.000">
                  <c:v>172.98034670000001</c:v>
                </c:pt>
                <c:pt idx="187" formatCode="0.000">
                  <c:v>172.52040099999999</c:v>
                </c:pt>
                <c:pt idx="188" formatCode="0.000">
                  <c:v>169.99224849999999</c:v>
                </c:pt>
                <c:pt idx="189" formatCode="0.000">
                  <c:v>169.99343870000001</c:v>
                </c:pt>
                <c:pt idx="190" formatCode="0.000">
                  <c:v>165.5478363</c:v>
                </c:pt>
                <c:pt idx="191" formatCode="0.000">
                  <c:v>164.11950680000001</c:v>
                </c:pt>
                <c:pt idx="192" formatCode="0.000">
                  <c:v>161.12419130000001</c:v>
                </c:pt>
                <c:pt idx="193" formatCode="0.000">
                  <c:v>156.7989044</c:v>
                </c:pt>
                <c:pt idx="194" formatCode="0.000">
                  <c:v>154.34777829999999</c:v>
                </c:pt>
                <c:pt idx="195" formatCode="0.000">
                  <c:v>150.88876339999999</c:v>
                </c:pt>
                <c:pt idx="196" formatCode="0.000">
                  <c:v>146.8853455</c:v>
                </c:pt>
                <c:pt idx="197" formatCode="0.000">
                  <c:v>144.33216859999999</c:v>
                </c:pt>
                <c:pt idx="198" formatCode="0.000">
                  <c:v>137.5957947</c:v>
                </c:pt>
                <c:pt idx="199" formatCode="0.000">
                  <c:v>133.43614199999999</c:v>
                </c:pt>
                <c:pt idx="200" formatCode="0.000">
                  <c:v>128.86135859999999</c:v>
                </c:pt>
                <c:pt idx="201" formatCode="0.000">
                  <c:v>124.02250669999999</c:v>
                </c:pt>
                <c:pt idx="202" formatCode="0.000">
                  <c:v>120.0737228</c:v>
                </c:pt>
                <c:pt idx="203" formatCode="0.000">
                  <c:v>113.2639236</c:v>
                </c:pt>
                <c:pt idx="204" formatCode="0.000">
                  <c:v>108.80433650000001</c:v>
                </c:pt>
                <c:pt idx="205" formatCode="0.000">
                  <c:v>102.91696930000001</c:v>
                </c:pt>
                <c:pt idx="206" formatCode="0.000">
                  <c:v>99.15668488</c:v>
                </c:pt>
                <c:pt idx="207" formatCode="0.000">
                  <c:v>94.726409910000001</c:v>
                </c:pt>
                <c:pt idx="208" formatCode="0.000">
                  <c:v>89.923202509999996</c:v>
                </c:pt>
                <c:pt idx="209" formatCode="0.000">
                  <c:v>86.370750430000001</c:v>
                </c:pt>
                <c:pt idx="210" formatCode="0.000">
                  <c:v>81.543861390000004</c:v>
                </c:pt>
                <c:pt idx="211" formatCode="0.000">
                  <c:v>77.132408139999995</c:v>
                </c:pt>
                <c:pt idx="212" formatCode="0.000">
                  <c:v>73.242401119999997</c:v>
                </c:pt>
                <c:pt idx="213" formatCode="0.000">
                  <c:v>69.482551569999998</c:v>
                </c:pt>
                <c:pt idx="214" formatCode="0.000">
                  <c:v>65.882232669999993</c:v>
                </c:pt>
                <c:pt idx="215" formatCode="0.000">
                  <c:v>62.51184464</c:v>
                </c:pt>
                <c:pt idx="216" formatCode="0.000">
                  <c:v>59.037441250000001</c:v>
                </c:pt>
                <c:pt idx="217" formatCode="0.000">
                  <c:v>55.314498899999997</c:v>
                </c:pt>
                <c:pt idx="218" formatCode="0.000">
                  <c:v>53.968204499999999</c:v>
                </c:pt>
                <c:pt idx="219" formatCode="0.000">
                  <c:v>50.181694030000003</c:v>
                </c:pt>
                <c:pt idx="220" formatCode="0.000">
                  <c:v>47.772686</c:v>
                </c:pt>
                <c:pt idx="221" formatCode="0.000">
                  <c:v>45.97634506</c:v>
                </c:pt>
                <c:pt idx="222" formatCode="0.000">
                  <c:v>42.894081120000003</c:v>
                </c:pt>
                <c:pt idx="223" formatCode="0.000">
                  <c:v>40</c:v>
                </c:pt>
                <c:pt idx="224" formatCode="0.000">
                  <c:v>38.567195890000001</c:v>
                </c:pt>
                <c:pt idx="225" formatCode="0.000">
                  <c:v>35.924057009999999</c:v>
                </c:pt>
                <c:pt idx="226" formatCode="0.000">
                  <c:v>33.324623109999997</c:v>
                </c:pt>
                <c:pt idx="227" formatCode="0.000">
                  <c:v>31.245714190000001</c:v>
                </c:pt>
                <c:pt idx="228" formatCode="0.000">
                  <c:v>30.351713180000001</c:v>
                </c:pt>
                <c:pt idx="229" formatCode="0.000">
                  <c:v>28.34806824</c:v>
                </c:pt>
                <c:pt idx="230" formatCode="0.000">
                  <c:v>26.77057838</c:v>
                </c:pt>
                <c:pt idx="231" formatCode="0.000">
                  <c:v>25.519533160000002</c:v>
                </c:pt>
                <c:pt idx="232" formatCode="0.000">
                  <c:v>23.92992783</c:v>
                </c:pt>
                <c:pt idx="233" formatCode="0.000">
                  <c:v>22.852144240000001</c:v>
                </c:pt>
                <c:pt idx="234" formatCode="0.000">
                  <c:v>21.27070999</c:v>
                </c:pt>
                <c:pt idx="235" formatCode="0.000">
                  <c:v>20.803779599999999</c:v>
                </c:pt>
                <c:pt idx="236" formatCode="0.000">
                  <c:v>19.345148089999999</c:v>
                </c:pt>
                <c:pt idx="237" formatCode="0.000">
                  <c:v>18.737195969999998</c:v>
                </c:pt>
                <c:pt idx="238" formatCode="0.000">
                  <c:v>17.49737549</c:v>
                </c:pt>
                <c:pt idx="239" formatCode="0.000">
                  <c:v>16.667036060000001</c:v>
                </c:pt>
                <c:pt idx="240" formatCode="0.000">
                  <c:v>16.443311690000002</c:v>
                </c:pt>
                <c:pt idx="241" formatCode="0.000">
                  <c:v>15.565659520000001</c:v>
                </c:pt>
                <c:pt idx="242" formatCode="0.000">
                  <c:v>15.180039409999999</c:v>
                </c:pt>
                <c:pt idx="243" formatCode="0.000">
                  <c:v>14.478109359999999</c:v>
                </c:pt>
                <c:pt idx="244" formatCode="0.000">
                  <c:v>14.2353735</c:v>
                </c:pt>
                <c:pt idx="245" formatCode="0.000">
                  <c:v>13.54973221</c:v>
                </c:pt>
                <c:pt idx="246" formatCode="0.000">
                  <c:v>13.550521850000001</c:v>
                </c:pt>
                <c:pt idx="247" formatCode="0.000">
                  <c:v>13.181693080000001</c:v>
                </c:pt>
                <c:pt idx="248" formatCode="0.000">
                  <c:v>12.50708485</c:v>
                </c:pt>
                <c:pt idx="249" formatCode="0.000">
                  <c:v>12.427185059999999</c:v>
                </c:pt>
                <c:pt idx="250" formatCode="0.000">
                  <c:v>12.05249023</c:v>
                </c:pt>
                <c:pt idx="251" formatCode="0.000">
                  <c:v>11.85514832</c:v>
                </c:pt>
                <c:pt idx="252" formatCode="0.000">
                  <c:v>11.49705219</c:v>
                </c:pt>
                <c:pt idx="253" formatCode="0.000">
                  <c:v>11.02038765</c:v>
                </c:pt>
                <c:pt idx="254" formatCode="0.000">
                  <c:v>10.668600079999999</c:v>
                </c:pt>
                <c:pt idx="255" formatCode="0.000">
                  <c:v>10.54994392</c:v>
                </c:pt>
                <c:pt idx="256" formatCode="0.000">
                  <c:v>10.329673769999999</c:v>
                </c:pt>
                <c:pt idx="257" formatCode="0.000">
                  <c:v>9.9852991099999997</c:v>
                </c:pt>
                <c:pt idx="258" formatCode="0.000">
                  <c:v>9.639147758</c:v>
                </c:pt>
                <c:pt idx="259" formatCode="0.000">
                  <c:v>9.4733371730000009</c:v>
                </c:pt>
                <c:pt idx="260" formatCode="0.000">
                  <c:v>8.9356422420000001</c:v>
                </c:pt>
                <c:pt idx="261" formatCode="0.000">
                  <c:v>9.2017240519999994</c:v>
                </c:pt>
                <c:pt idx="262" formatCode="0.000">
                  <c:v>8.8854694369999994</c:v>
                </c:pt>
                <c:pt idx="263" formatCode="0.000">
                  <c:v>8.623028755</c:v>
                </c:pt>
                <c:pt idx="264" formatCode="0.000">
                  <c:v>8.1955709460000001</c:v>
                </c:pt>
                <c:pt idx="265" formatCode="0.000">
                  <c:v>8.0514802929999991</c:v>
                </c:pt>
                <c:pt idx="266" formatCode="0.000">
                  <c:v>7.7378821369999997</c:v>
                </c:pt>
              </c:numCache>
            </c:numRef>
          </c:yVal>
          <c:smooth val="0"/>
        </c:ser>
        <c:ser>
          <c:idx val="5"/>
          <c:order val="4"/>
          <c:tx>
            <c:v>620 nm</c:v>
          </c:tx>
          <c:spPr>
            <a:ln w="952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Chlorofyl!$K$3:$K$173</c:f>
              <c:numCache>
                <c:formatCode>0.000</c:formatCode>
                <c:ptCount val="171"/>
                <c:pt idx="0">
                  <c:v>630</c:v>
                </c:pt>
                <c:pt idx="1">
                  <c:v>631.01000980000003</c:v>
                </c:pt>
                <c:pt idx="2">
                  <c:v>632.02001949999999</c:v>
                </c:pt>
                <c:pt idx="3">
                  <c:v>633.03997800000002</c:v>
                </c:pt>
                <c:pt idx="4">
                  <c:v>634.04998780000005</c:v>
                </c:pt>
                <c:pt idx="5">
                  <c:v>635.07000730000004</c:v>
                </c:pt>
                <c:pt idx="6">
                  <c:v>635.94000240000003</c:v>
                </c:pt>
                <c:pt idx="7">
                  <c:v>636.95001219999995</c:v>
                </c:pt>
                <c:pt idx="8">
                  <c:v>637.96997069999998</c:v>
                </c:pt>
                <c:pt idx="9">
                  <c:v>638.97998050000001</c:v>
                </c:pt>
                <c:pt idx="10">
                  <c:v>640</c:v>
                </c:pt>
                <c:pt idx="11">
                  <c:v>641.01000980000003</c:v>
                </c:pt>
                <c:pt idx="12">
                  <c:v>642.02001949999999</c:v>
                </c:pt>
                <c:pt idx="13">
                  <c:v>643.03997800000002</c:v>
                </c:pt>
                <c:pt idx="14">
                  <c:v>644.04998780000005</c:v>
                </c:pt>
                <c:pt idx="15">
                  <c:v>645.07000730000004</c:v>
                </c:pt>
                <c:pt idx="16">
                  <c:v>645.94000240000003</c:v>
                </c:pt>
                <c:pt idx="17">
                  <c:v>646.95001219999995</c:v>
                </c:pt>
                <c:pt idx="18">
                  <c:v>647.96997069999998</c:v>
                </c:pt>
                <c:pt idx="19">
                  <c:v>648.97998050000001</c:v>
                </c:pt>
                <c:pt idx="20">
                  <c:v>650</c:v>
                </c:pt>
                <c:pt idx="21">
                  <c:v>651</c:v>
                </c:pt>
                <c:pt idx="22">
                  <c:v>652</c:v>
                </c:pt>
                <c:pt idx="23">
                  <c:v>653</c:v>
                </c:pt>
                <c:pt idx="24">
                  <c:v>654</c:v>
                </c:pt>
                <c:pt idx="25">
                  <c:v>655</c:v>
                </c:pt>
                <c:pt idx="26">
                  <c:v>656</c:v>
                </c:pt>
                <c:pt idx="27">
                  <c:v>657</c:v>
                </c:pt>
                <c:pt idx="28">
                  <c:v>658</c:v>
                </c:pt>
                <c:pt idx="29">
                  <c:v>659</c:v>
                </c:pt>
                <c:pt idx="30">
                  <c:v>660</c:v>
                </c:pt>
                <c:pt idx="31">
                  <c:v>661</c:v>
                </c:pt>
                <c:pt idx="32">
                  <c:v>662</c:v>
                </c:pt>
                <c:pt idx="33">
                  <c:v>663</c:v>
                </c:pt>
                <c:pt idx="34">
                  <c:v>664</c:v>
                </c:pt>
                <c:pt idx="35">
                  <c:v>665</c:v>
                </c:pt>
                <c:pt idx="36">
                  <c:v>666</c:v>
                </c:pt>
                <c:pt idx="37">
                  <c:v>667</c:v>
                </c:pt>
                <c:pt idx="38">
                  <c:v>668</c:v>
                </c:pt>
                <c:pt idx="39">
                  <c:v>669</c:v>
                </c:pt>
                <c:pt idx="40">
                  <c:v>670</c:v>
                </c:pt>
                <c:pt idx="41">
                  <c:v>671</c:v>
                </c:pt>
                <c:pt idx="42">
                  <c:v>672</c:v>
                </c:pt>
                <c:pt idx="43">
                  <c:v>673</c:v>
                </c:pt>
                <c:pt idx="44">
                  <c:v>674</c:v>
                </c:pt>
                <c:pt idx="45">
                  <c:v>675</c:v>
                </c:pt>
                <c:pt idx="46">
                  <c:v>676</c:v>
                </c:pt>
                <c:pt idx="47">
                  <c:v>677</c:v>
                </c:pt>
                <c:pt idx="48">
                  <c:v>678</c:v>
                </c:pt>
                <c:pt idx="49">
                  <c:v>679</c:v>
                </c:pt>
                <c:pt idx="50">
                  <c:v>680</c:v>
                </c:pt>
                <c:pt idx="51">
                  <c:v>681</c:v>
                </c:pt>
                <c:pt idx="52">
                  <c:v>682</c:v>
                </c:pt>
                <c:pt idx="53">
                  <c:v>683</c:v>
                </c:pt>
                <c:pt idx="54">
                  <c:v>684</c:v>
                </c:pt>
                <c:pt idx="55">
                  <c:v>685</c:v>
                </c:pt>
                <c:pt idx="56">
                  <c:v>686</c:v>
                </c:pt>
                <c:pt idx="57">
                  <c:v>687</c:v>
                </c:pt>
                <c:pt idx="58">
                  <c:v>688</c:v>
                </c:pt>
                <c:pt idx="59">
                  <c:v>689</c:v>
                </c:pt>
                <c:pt idx="60">
                  <c:v>690</c:v>
                </c:pt>
                <c:pt idx="61">
                  <c:v>690.97998050000001</c:v>
                </c:pt>
                <c:pt idx="62">
                  <c:v>691.96997069999998</c:v>
                </c:pt>
                <c:pt idx="63">
                  <c:v>692.95001219999995</c:v>
                </c:pt>
                <c:pt idx="64">
                  <c:v>693.94000240000003</c:v>
                </c:pt>
                <c:pt idx="65">
                  <c:v>695.07000730000004</c:v>
                </c:pt>
                <c:pt idx="66">
                  <c:v>696.04998780000005</c:v>
                </c:pt>
                <c:pt idx="67">
                  <c:v>697.03997800000002</c:v>
                </c:pt>
                <c:pt idx="68">
                  <c:v>698.02001949999999</c:v>
                </c:pt>
                <c:pt idx="69">
                  <c:v>699.01000980000003</c:v>
                </c:pt>
                <c:pt idx="70">
                  <c:v>700</c:v>
                </c:pt>
                <c:pt idx="71">
                  <c:v>700.97998050000001</c:v>
                </c:pt>
                <c:pt idx="72">
                  <c:v>701.96997069999998</c:v>
                </c:pt>
                <c:pt idx="73">
                  <c:v>702.95001219999995</c:v>
                </c:pt>
                <c:pt idx="74">
                  <c:v>703.94000240000003</c:v>
                </c:pt>
                <c:pt idx="75">
                  <c:v>705.07000730000004</c:v>
                </c:pt>
                <c:pt idx="76">
                  <c:v>706.04998780000005</c:v>
                </c:pt>
                <c:pt idx="77">
                  <c:v>707.03997800000002</c:v>
                </c:pt>
                <c:pt idx="78">
                  <c:v>708.02001949999999</c:v>
                </c:pt>
                <c:pt idx="79">
                  <c:v>709.01000980000003</c:v>
                </c:pt>
                <c:pt idx="80">
                  <c:v>710</c:v>
                </c:pt>
                <c:pt idx="81">
                  <c:v>710.97998050000001</c:v>
                </c:pt>
                <c:pt idx="82">
                  <c:v>711.96997069999998</c:v>
                </c:pt>
                <c:pt idx="83">
                  <c:v>712.95001219999995</c:v>
                </c:pt>
                <c:pt idx="84">
                  <c:v>713.94000240000003</c:v>
                </c:pt>
                <c:pt idx="85">
                  <c:v>715.07000730000004</c:v>
                </c:pt>
                <c:pt idx="86">
                  <c:v>716.04998780000005</c:v>
                </c:pt>
                <c:pt idx="87">
                  <c:v>717.03997800000002</c:v>
                </c:pt>
                <c:pt idx="88">
                  <c:v>718.02001949999999</c:v>
                </c:pt>
                <c:pt idx="89">
                  <c:v>719.01000980000003</c:v>
                </c:pt>
                <c:pt idx="90">
                  <c:v>720</c:v>
                </c:pt>
                <c:pt idx="91">
                  <c:v>720.97998050000001</c:v>
                </c:pt>
                <c:pt idx="92">
                  <c:v>721.96997069999998</c:v>
                </c:pt>
                <c:pt idx="93">
                  <c:v>722.95001219999995</c:v>
                </c:pt>
                <c:pt idx="94">
                  <c:v>723.94000240000003</c:v>
                </c:pt>
                <c:pt idx="95">
                  <c:v>725.07000730000004</c:v>
                </c:pt>
                <c:pt idx="96">
                  <c:v>726.04998780000005</c:v>
                </c:pt>
                <c:pt idx="97">
                  <c:v>727.03997800000002</c:v>
                </c:pt>
                <c:pt idx="98">
                  <c:v>728.02001949999999</c:v>
                </c:pt>
                <c:pt idx="99">
                  <c:v>729.01000980000003</c:v>
                </c:pt>
                <c:pt idx="100">
                  <c:v>730</c:v>
                </c:pt>
                <c:pt idx="101">
                  <c:v>730.96997069999998</c:v>
                </c:pt>
                <c:pt idx="102">
                  <c:v>731.94000240000003</c:v>
                </c:pt>
                <c:pt idx="103">
                  <c:v>733.04998780000005</c:v>
                </c:pt>
                <c:pt idx="104">
                  <c:v>734.02001949999999</c:v>
                </c:pt>
                <c:pt idx="105">
                  <c:v>735</c:v>
                </c:pt>
                <c:pt idx="106">
                  <c:v>735.96997069999998</c:v>
                </c:pt>
                <c:pt idx="107">
                  <c:v>736.94000240000003</c:v>
                </c:pt>
                <c:pt idx="108">
                  <c:v>738.04998780000005</c:v>
                </c:pt>
                <c:pt idx="109">
                  <c:v>739.02001949999999</c:v>
                </c:pt>
                <c:pt idx="110">
                  <c:v>740</c:v>
                </c:pt>
                <c:pt idx="111">
                  <c:v>740.96997069999998</c:v>
                </c:pt>
                <c:pt idx="112">
                  <c:v>741.94000240000003</c:v>
                </c:pt>
                <c:pt idx="113">
                  <c:v>743.04998780000005</c:v>
                </c:pt>
                <c:pt idx="114">
                  <c:v>744.02001949999999</c:v>
                </c:pt>
                <c:pt idx="115">
                  <c:v>745</c:v>
                </c:pt>
                <c:pt idx="116">
                  <c:v>745.96997069999998</c:v>
                </c:pt>
                <c:pt idx="117">
                  <c:v>746.94000240000003</c:v>
                </c:pt>
                <c:pt idx="118">
                  <c:v>748.04998780000005</c:v>
                </c:pt>
                <c:pt idx="119">
                  <c:v>749.02001949999999</c:v>
                </c:pt>
                <c:pt idx="120">
                  <c:v>750</c:v>
                </c:pt>
                <c:pt idx="121">
                  <c:v>750.96997069999998</c:v>
                </c:pt>
                <c:pt idx="122">
                  <c:v>751.94000240000003</c:v>
                </c:pt>
                <c:pt idx="123">
                  <c:v>753.04998780000005</c:v>
                </c:pt>
                <c:pt idx="124">
                  <c:v>754.02001949999999</c:v>
                </c:pt>
                <c:pt idx="125">
                  <c:v>755</c:v>
                </c:pt>
                <c:pt idx="126">
                  <c:v>755.96997069999998</c:v>
                </c:pt>
                <c:pt idx="127">
                  <c:v>756.94000240000003</c:v>
                </c:pt>
                <c:pt idx="128">
                  <c:v>758.04998780000005</c:v>
                </c:pt>
                <c:pt idx="129">
                  <c:v>759.02001949999999</c:v>
                </c:pt>
                <c:pt idx="130">
                  <c:v>760</c:v>
                </c:pt>
                <c:pt idx="131">
                  <c:v>760.96997069999998</c:v>
                </c:pt>
                <c:pt idx="132">
                  <c:v>761.94000240000003</c:v>
                </c:pt>
                <c:pt idx="133">
                  <c:v>763.04998780000005</c:v>
                </c:pt>
                <c:pt idx="134">
                  <c:v>764.02001949999999</c:v>
                </c:pt>
                <c:pt idx="135">
                  <c:v>765</c:v>
                </c:pt>
                <c:pt idx="136">
                  <c:v>765.96997069999998</c:v>
                </c:pt>
                <c:pt idx="137">
                  <c:v>766.94000240000003</c:v>
                </c:pt>
                <c:pt idx="138">
                  <c:v>768.04998780000005</c:v>
                </c:pt>
                <c:pt idx="139">
                  <c:v>769.02001949999999</c:v>
                </c:pt>
                <c:pt idx="140">
                  <c:v>770</c:v>
                </c:pt>
                <c:pt idx="141">
                  <c:v>770.95001219999995</c:v>
                </c:pt>
                <c:pt idx="142">
                  <c:v>772.04998780000005</c:v>
                </c:pt>
                <c:pt idx="143">
                  <c:v>773.01000980000003</c:v>
                </c:pt>
                <c:pt idx="144">
                  <c:v>773.96997069999998</c:v>
                </c:pt>
                <c:pt idx="145">
                  <c:v>775.05999759999997</c:v>
                </c:pt>
                <c:pt idx="146">
                  <c:v>776.02001949999999</c:v>
                </c:pt>
                <c:pt idx="147">
                  <c:v>776.97998050000001</c:v>
                </c:pt>
                <c:pt idx="148">
                  <c:v>777.94000240000003</c:v>
                </c:pt>
                <c:pt idx="149">
                  <c:v>779.03997800000002</c:v>
                </c:pt>
                <c:pt idx="150">
                  <c:v>780</c:v>
                </c:pt>
                <c:pt idx="151">
                  <c:v>780.95001219999995</c:v>
                </c:pt>
                <c:pt idx="152">
                  <c:v>782.04998780000005</c:v>
                </c:pt>
                <c:pt idx="153">
                  <c:v>783.01000980000003</c:v>
                </c:pt>
                <c:pt idx="154">
                  <c:v>783.96997069999998</c:v>
                </c:pt>
                <c:pt idx="155">
                  <c:v>785.05999759999997</c:v>
                </c:pt>
                <c:pt idx="156">
                  <c:v>786.02001949999999</c:v>
                </c:pt>
                <c:pt idx="157">
                  <c:v>786.97998050000001</c:v>
                </c:pt>
                <c:pt idx="158">
                  <c:v>787.94000240000003</c:v>
                </c:pt>
                <c:pt idx="159">
                  <c:v>789.03997800000002</c:v>
                </c:pt>
                <c:pt idx="160">
                  <c:v>790</c:v>
                </c:pt>
                <c:pt idx="161">
                  <c:v>790.95001219999995</c:v>
                </c:pt>
                <c:pt idx="162">
                  <c:v>792.04998780000005</c:v>
                </c:pt>
                <c:pt idx="163">
                  <c:v>793.01000980000003</c:v>
                </c:pt>
                <c:pt idx="164">
                  <c:v>793.96997069999998</c:v>
                </c:pt>
                <c:pt idx="165">
                  <c:v>795.05999759999997</c:v>
                </c:pt>
                <c:pt idx="166">
                  <c:v>796.02001949999999</c:v>
                </c:pt>
                <c:pt idx="167">
                  <c:v>796.97998050000001</c:v>
                </c:pt>
                <c:pt idx="168">
                  <c:v>797.94000240000003</c:v>
                </c:pt>
                <c:pt idx="169">
                  <c:v>799.03997800000002</c:v>
                </c:pt>
                <c:pt idx="170">
                  <c:v>800</c:v>
                </c:pt>
              </c:numCache>
            </c:numRef>
          </c:xVal>
          <c:yVal>
            <c:numRef>
              <c:f>Chlorofyl!$L$3:$L$173</c:f>
              <c:numCache>
                <c:formatCode>0.000</c:formatCode>
                <c:ptCount val="171"/>
                <c:pt idx="0">
                  <c:v>65.597793580000001</c:v>
                </c:pt>
                <c:pt idx="1">
                  <c:v>68.26013184</c:v>
                </c:pt>
                <c:pt idx="2">
                  <c:v>71.17949677</c:v>
                </c:pt>
                <c:pt idx="3">
                  <c:v>73.847480770000004</c:v>
                </c:pt>
                <c:pt idx="4">
                  <c:v>78.2612381</c:v>
                </c:pt>
                <c:pt idx="5">
                  <c:v>81.354125980000006</c:v>
                </c:pt>
                <c:pt idx="6">
                  <c:v>81.928443909999999</c:v>
                </c:pt>
                <c:pt idx="7">
                  <c:v>88.742012020000004</c:v>
                </c:pt>
                <c:pt idx="8">
                  <c:v>89.905082699999994</c:v>
                </c:pt>
                <c:pt idx="9">
                  <c:v>91.408935549999995</c:v>
                </c:pt>
                <c:pt idx="10">
                  <c:v>97.40596008</c:v>
                </c:pt>
                <c:pt idx="11">
                  <c:v>100.0537643</c:v>
                </c:pt>
                <c:pt idx="12">
                  <c:v>104.3662033</c:v>
                </c:pt>
                <c:pt idx="13">
                  <c:v>109.6992264</c:v>
                </c:pt>
                <c:pt idx="14">
                  <c:v>117.79041290000001</c:v>
                </c:pt>
                <c:pt idx="15">
                  <c:v>119.3307877</c:v>
                </c:pt>
                <c:pt idx="16">
                  <c:v>130.2014618</c:v>
                </c:pt>
                <c:pt idx="17">
                  <c:v>130.03710939999999</c:v>
                </c:pt>
                <c:pt idx="18">
                  <c:v>137.41419980000001</c:v>
                </c:pt>
                <c:pt idx="19">
                  <c:v>140.7437286</c:v>
                </c:pt>
                <c:pt idx="20">
                  <c:v>152.51530460000001</c:v>
                </c:pt>
                <c:pt idx="21">
                  <c:v>160.25581360000001</c:v>
                </c:pt>
                <c:pt idx="22">
                  <c:v>170.58514400000001</c:v>
                </c:pt>
                <c:pt idx="23">
                  <c:v>172.84553529999999</c:v>
                </c:pt>
                <c:pt idx="24">
                  <c:v>178.0719757</c:v>
                </c:pt>
                <c:pt idx="25">
                  <c:v>183.3835449</c:v>
                </c:pt>
                <c:pt idx="26">
                  <c:v>197.71376040000001</c:v>
                </c:pt>
                <c:pt idx="27">
                  <c:v>197.6643219</c:v>
                </c:pt>
                <c:pt idx="28">
                  <c:v>211.23167419999999</c:v>
                </c:pt>
                <c:pt idx="29">
                  <c:v>214.32923890000001</c:v>
                </c:pt>
                <c:pt idx="30">
                  <c:v>222.9552612</c:v>
                </c:pt>
                <c:pt idx="31">
                  <c:v>243.6740112</c:v>
                </c:pt>
                <c:pt idx="32">
                  <c:v>252.8602448</c:v>
                </c:pt>
                <c:pt idx="33">
                  <c:v>277.03341669999998</c:v>
                </c:pt>
                <c:pt idx="34">
                  <c:v>298.34155270000002</c:v>
                </c:pt>
                <c:pt idx="35">
                  <c:v>320.61001590000001</c:v>
                </c:pt>
                <c:pt idx="36">
                  <c:v>351.88165279999998</c:v>
                </c:pt>
                <c:pt idx="37">
                  <c:v>393.84683230000002</c:v>
                </c:pt>
                <c:pt idx="38">
                  <c:v>433.6299133</c:v>
                </c:pt>
                <c:pt idx="39">
                  <c:v>490.51004030000001</c:v>
                </c:pt>
                <c:pt idx="40">
                  <c:v>556.50299070000005</c:v>
                </c:pt>
                <c:pt idx="41">
                  <c:v>615.82501219999995</c:v>
                </c:pt>
                <c:pt idx="42">
                  <c:v>709.73193360000005</c:v>
                </c:pt>
                <c:pt idx="43">
                  <c:v>797.23559569999998</c:v>
                </c:pt>
                <c:pt idx="44">
                  <c:v>896.28289789999997</c:v>
                </c:pt>
                <c:pt idx="45">
                  <c:v>979.52313230000004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52">
                  <c:v>1000</c:v>
                </c:pt>
                <c:pt idx="53">
                  <c:v>1000</c:v>
                </c:pt>
                <c:pt idx="54">
                  <c:v>1000</c:v>
                </c:pt>
                <c:pt idx="55">
                  <c:v>1000</c:v>
                </c:pt>
                <c:pt idx="56">
                  <c:v>1000</c:v>
                </c:pt>
                <c:pt idx="57">
                  <c:v>1000</c:v>
                </c:pt>
                <c:pt idx="58">
                  <c:v>942.87237549999998</c:v>
                </c:pt>
                <c:pt idx="59">
                  <c:v>872.3358154</c:v>
                </c:pt>
                <c:pt idx="60">
                  <c:v>824.6190186</c:v>
                </c:pt>
                <c:pt idx="61">
                  <c:v>765.76928710000004</c:v>
                </c:pt>
                <c:pt idx="62">
                  <c:v>725.03479000000004</c:v>
                </c:pt>
                <c:pt idx="63">
                  <c:v>670.67413329999999</c:v>
                </c:pt>
                <c:pt idx="64">
                  <c:v>632.0643311</c:v>
                </c:pt>
                <c:pt idx="65">
                  <c:v>601.45928960000003</c:v>
                </c:pt>
                <c:pt idx="66">
                  <c:v>576.02154540000004</c:v>
                </c:pt>
                <c:pt idx="67">
                  <c:v>551.77148439999996</c:v>
                </c:pt>
                <c:pt idx="68">
                  <c:v>535.3615112</c:v>
                </c:pt>
                <c:pt idx="69">
                  <c:v>520.63323969999999</c:v>
                </c:pt>
                <c:pt idx="70">
                  <c:v>507.13217159999999</c:v>
                </c:pt>
                <c:pt idx="71">
                  <c:v>489.82232670000002</c:v>
                </c:pt>
                <c:pt idx="72">
                  <c:v>484.434845</c:v>
                </c:pt>
                <c:pt idx="73">
                  <c:v>482.04641720000001</c:v>
                </c:pt>
                <c:pt idx="74">
                  <c:v>470.26123050000001</c:v>
                </c:pt>
                <c:pt idx="75">
                  <c:v>468.11007690000002</c:v>
                </c:pt>
                <c:pt idx="76">
                  <c:v>469.74191280000002</c:v>
                </c:pt>
                <c:pt idx="77">
                  <c:v>464.08889770000002</c:v>
                </c:pt>
                <c:pt idx="78">
                  <c:v>462.47036739999999</c:v>
                </c:pt>
                <c:pt idx="79">
                  <c:v>458.85662839999998</c:v>
                </c:pt>
                <c:pt idx="80">
                  <c:v>459.39212040000001</c:v>
                </c:pt>
                <c:pt idx="81">
                  <c:v>461.04714969999998</c:v>
                </c:pt>
                <c:pt idx="82">
                  <c:v>464.7695923</c:v>
                </c:pt>
                <c:pt idx="83">
                  <c:v>461.87677000000002</c:v>
                </c:pt>
                <c:pt idx="84">
                  <c:v>470.91168210000001</c:v>
                </c:pt>
                <c:pt idx="85">
                  <c:v>470.9022827</c:v>
                </c:pt>
                <c:pt idx="86">
                  <c:v>475.55078129999998</c:v>
                </c:pt>
                <c:pt idx="87">
                  <c:v>471.77349850000002</c:v>
                </c:pt>
                <c:pt idx="88">
                  <c:v>481.68136600000003</c:v>
                </c:pt>
                <c:pt idx="89">
                  <c:v>480.39080810000002</c:v>
                </c:pt>
                <c:pt idx="90">
                  <c:v>480.37936400000001</c:v>
                </c:pt>
                <c:pt idx="91">
                  <c:v>484.05435180000001</c:v>
                </c:pt>
                <c:pt idx="92">
                  <c:v>488.54925539999999</c:v>
                </c:pt>
                <c:pt idx="93">
                  <c:v>478.11355589999999</c:v>
                </c:pt>
                <c:pt idx="94">
                  <c:v>488.30319209999999</c:v>
                </c:pt>
                <c:pt idx="95">
                  <c:v>480.47943120000002</c:v>
                </c:pt>
                <c:pt idx="96">
                  <c:v>478.81222530000002</c:v>
                </c:pt>
                <c:pt idx="97">
                  <c:v>471.32470699999999</c:v>
                </c:pt>
                <c:pt idx="98">
                  <c:v>465.7724609</c:v>
                </c:pt>
                <c:pt idx="99">
                  <c:v>461.96353149999999</c:v>
                </c:pt>
                <c:pt idx="100">
                  <c:v>454.76113889999999</c:v>
                </c:pt>
                <c:pt idx="101">
                  <c:v>442.84341430000001</c:v>
                </c:pt>
                <c:pt idx="102">
                  <c:v>438.65151980000002</c:v>
                </c:pt>
                <c:pt idx="103">
                  <c:v>430.02120969999999</c:v>
                </c:pt>
                <c:pt idx="104">
                  <c:v>412.15621950000002</c:v>
                </c:pt>
                <c:pt idx="105">
                  <c:v>409.14425660000001</c:v>
                </c:pt>
                <c:pt idx="106">
                  <c:v>393.4736633</c:v>
                </c:pt>
                <c:pt idx="107">
                  <c:v>378.34240720000003</c:v>
                </c:pt>
                <c:pt idx="108">
                  <c:v>363.7001343</c:v>
                </c:pt>
                <c:pt idx="109">
                  <c:v>347.62481689999998</c:v>
                </c:pt>
                <c:pt idx="110">
                  <c:v>333.01596069999999</c:v>
                </c:pt>
                <c:pt idx="111">
                  <c:v>322.29360960000002</c:v>
                </c:pt>
                <c:pt idx="112">
                  <c:v>304.44943239999998</c:v>
                </c:pt>
                <c:pt idx="113">
                  <c:v>291.56893919999999</c:v>
                </c:pt>
                <c:pt idx="114">
                  <c:v>280.76821899999999</c:v>
                </c:pt>
                <c:pt idx="115">
                  <c:v>272.49276730000003</c:v>
                </c:pt>
                <c:pt idx="116">
                  <c:v>258.92340089999999</c:v>
                </c:pt>
                <c:pt idx="117">
                  <c:v>243.43014529999999</c:v>
                </c:pt>
                <c:pt idx="118">
                  <c:v>227.3536987</c:v>
                </c:pt>
                <c:pt idx="119">
                  <c:v>217.64884950000001</c:v>
                </c:pt>
                <c:pt idx="120">
                  <c:v>204.16398620000001</c:v>
                </c:pt>
                <c:pt idx="121">
                  <c:v>190.7440033</c:v>
                </c:pt>
                <c:pt idx="122">
                  <c:v>181.95535280000001</c:v>
                </c:pt>
                <c:pt idx="123">
                  <c:v>173.44705200000001</c:v>
                </c:pt>
                <c:pt idx="124">
                  <c:v>161.32109070000001</c:v>
                </c:pt>
                <c:pt idx="125">
                  <c:v>153.51242070000001</c:v>
                </c:pt>
                <c:pt idx="126">
                  <c:v>144.84011839999999</c:v>
                </c:pt>
                <c:pt idx="127">
                  <c:v>138.21389769999999</c:v>
                </c:pt>
                <c:pt idx="128">
                  <c:v>126.79974369999999</c:v>
                </c:pt>
                <c:pt idx="129">
                  <c:v>119.7103195</c:v>
                </c:pt>
                <c:pt idx="130">
                  <c:v>111.9687729</c:v>
                </c:pt>
                <c:pt idx="131">
                  <c:v>105.574173</c:v>
                </c:pt>
                <c:pt idx="132">
                  <c:v>99.543617249999997</c:v>
                </c:pt>
                <c:pt idx="133">
                  <c:v>94.726768489999998</c:v>
                </c:pt>
                <c:pt idx="134">
                  <c:v>89.159774780000006</c:v>
                </c:pt>
                <c:pt idx="135">
                  <c:v>82.35189819</c:v>
                </c:pt>
                <c:pt idx="136">
                  <c:v>77.570419310000005</c:v>
                </c:pt>
                <c:pt idx="137">
                  <c:v>75.614952090000003</c:v>
                </c:pt>
                <c:pt idx="138">
                  <c:v>70.618965149999994</c:v>
                </c:pt>
                <c:pt idx="139">
                  <c:v>66.124778750000004</c:v>
                </c:pt>
                <c:pt idx="140">
                  <c:v>63.017078400000003</c:v>
                </c:pt>
                <c:pt idx="141">
                  <c:v>58.388992309999999</c:v>
                </c:pt>
                <c:pt idx="142">
                  <c:v>55.150707240000003</c:v>
                </c:pt>
                <c:pt idx="143">
                  <c:v>56.120861050000002</c:v>
                </c:pt>
                <c:pt idx="144">
                  <c:v>52.424522400000001</c:v>
                </c:pt>
                <c:pt idx="145">
                  <c:v>49.638282779999997</c:v>
                </c:pt>
                <c:pt idx="146">
                  <c:v>46.278102869999998</c:v>
                </c:pt>
                <c:pt idx="147">
                  <c:v>45.760955809999999</c:v>
                </c:pt>
                <c:pt idx="148">
                  <c:v>44.633598329999998</c:v>
                </c:pt>
                <c:pt idx="149">
                  <c:v>43.624309539999999</c:v>
                </c:pt>
                <c:pt idx="150">
                  <c:v>42.194839479999999</c:v>
                </c:pt>
                <c:pt idx="151">
                  <c:v>41.158004759999997</c:v>
                </c:pt>
                <c:pt idx="152">
                  <c:v>38.069843290000001</c:v>
                </c:pt>
                <c:pt idx="153">
                  <c:v>36.250804899999999</c:v>
                </c:pt>
                <c:pt idx="154">
                  <c:v>35.981052400000003</c:v>
                </c:pt>
                <c:pt idx="155">
                  <c:v>35.698657990000001</c:v>
                </c:pt>
                <c:pt idx="156">
                  <c:v>34.819183350000003</c:v>
                </c:pt>
                <c:pt idx="157">
                  <c:v>33.691127780000002</c:v>
                </c:pt>
                <c:pt idx="158">
                  <c:v>34.475147249999999</c:v>
                </c:pt>
                <c:pt idx="159">
                  <c:v>33.437149050000002</c:v>
                </c:pt>
                <c:pt idx="160">
                  <c:v>33.135833740000002</c:v>
                </c:pt>
                <c:pt idx="161">
                  <c:v>30.315988539999999</c:v>
                </c:pt>
                <c:pt idx="162">
                  <c:v>30.364198680000001</c:v>
                </c:pt>
                <c:pt idx="163">
                  <c:v>29.10612106</c:v>
                </c:pt>
                <c:pt idx="164">
                  <c:v>28.65634537</c:v>
                </c:pt>
                <c:pt idx="165">
                  <c:v>28.792255399999998</c:v>
                </c:pt>
                <c:pt idx="166">
                  <c:v>27.869565959999999</c:v>
                </c:pt>
                <c:pt idx="167">
                  <c:v>26.833786010000001</c:v>
                </c:pt>
                <c:pt idx="168">
                  <c:v>27.479549410000001</c:v>
                </c:pt>
                <c:pt idx="169">
                  <c:v>26.388172149999999</c:v>
                </c:pt>
                <c:pt idx="170">
                  <c:v>25.828376769999998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529872"/>
        <c:axId val="229534576"/>
        <c:extLst/>
      </c:scatterChart>
      <c:valAx>
        <c:axId val="229529872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9534576"/>
        <c:crosses val="autoZero"/>
        <c:crossBetween val="midCat"/>
      </c:valAx>
      <c:valAx>
        <c:axId val="229534576"/>
        <c:scaling>
          <c:orientation val="minMax"/>
          <c:max val="1000"/>
          <c:min val="-5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9529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Chinin (tonic)</a:t>
            </a:r>
          </a:p>
        </c:rich>
      </c:tx>
      <c:layout>
        <c:manualLayout>
          <c:xMode val="edge"/>
          <c:yMode val="edge"/>
          <c:x val="4.3827318460192465E-2"/>
          <c:y val="5.419699620880723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excitace</c:v>
          </c:tx>
          <c:spPr>
            <a:ln w="9525" cap="rnd">
              <a:solidFill>
                <a:schemeClr val="bg1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Tonic!$A$3:$A$393</c:f>
              <c:numCache>
                <c:formatCode>0.000</c:formatCode>
                <c:ptCount val="391"/>
                <c:pt idx="0">
                  <c:v>200</c:v>
                </c:pt>
                <c:pt idx="1">
                  <c:v>200.92999270000001</c:v>
                </c:pt>
                <c:pt idx="2">
                  <c:v>202.02999879999999</c:v>
                </c:pt>
                <c:pt idx="3">
                  <c:v>202.96000670000001</c:v>
                </c:pt>
                <c:pt idx="4">
                  <c:v>204.0599976</c:v>
                </c:pt>
                <c:pt idx="5">
                  <c:v>205</c:v>
                </c:pt>
                <c:pt idx="6">
                  <c:v>205.92999270000001</c:v>
                </c:pt>
                <c:pt idx="7">
                  <c:v>207.02999879999999</c:v>
                </c:pt>
                <c:pt idx="8">
                  <c:v>207.96000670000001</c:v>
                </c:pt>
                <c:pt idx="9">
                  <c:v>209.0599976</c:v>
                </c:pt>
                <c:pt idx="10">
                  <c:v>210</c:v>
                </c:pt>
                <c:pt idx="11">
                  <c:v>210.92999270000001</c:v>
                </c:pt>
                <c:pt idx="12">
                  <c:v>212.02999879999999</c:v>
                </c:pt>
                <c:pt idx="13">
                  <c:v>212.96000670000001</c:v>
                </c:pt>
                <c:pt idx="14">
                  <c:v>214.0599976</c:v>
                </c:pt>
                <c:pt idx="15">
                  <c:v>215</c:v>
                </c:pt>
                <c:pt idx="16">
                  <c:v>215.92999270000001</c:v>
                </c:pt>
                <c:pt idx="17">
                  <c:v>217.02999879999999</c:v>
                </c:pt>
                <c:pt idx="18">
                  <c:v>217.96000670000001</c:v>
                </c:pt>
                <c:pt idx="19">
                  <c:v>219.0599976</c:v>
                </c:pt>
                <c:pt idx="20">
                  <c:v>220</c:v>
                </c:pt>
                <c:pt idx="21">
                  <c:v>220.9499969</c:v>
                </c:pt>
                <c:pt idx="22">
                  <c:v>222.0599976</c:v>
                </c:pt>
                <c:pt idx="23">
                  <c:v>223.0099945</c:v>
                </c:pt>
                <c:pt idx="24">
                  <c:v>223.96000670000001</c:v>
                </c:pt>
                <c:pt idx="25">
                  <c:v>225.07000729999999</c:v>
                </c:pt>
                <c:pt idx="26">
                  <c:v>226.02999879999999</c:v>
                </c:pt>
                <c:pt idx="27">
                  <c:v>226.97999569999999</c:v>
                </c:pt>
                <c:pt idx="28">
                  <c:v>227.92999270000001</c:v>
                </c:pt>
                <c:pt idx="29">
                  <c:v>229.03999329999999</c:v>
                </c:pt>
                <c:pt idx="30">
                  <c:v>230</c:v>
                </c:pt>
                <c:pt idx="31">
                  <c:v>230.92999270000001</c:v>
                </c:pt>
                <c:pt idx="32">
                  <c:v>232.02999879999999</c:v>
                </c:pt>
                <c:pt idx="33">
                  <c:v>232.96000670000001</c:v>
                </c:pt>
                <c:pt idx="34">
                  <c:v>234.0599976</c:v>
                </c:pt>
                <c:pt idx="35">
                  <c:v>235</c:v>
                </c:pt>
                <c:pt idx="36">
                  <c:v>235.92999270000001</c:v>
                </c:pt>
                <c:pt idx="37">
                  <c:v>237.02999879999999</c:v>
                </c:pt>
                <c:pt idx="38">
                  <c:v>237.96000670000001</c:v>
                </c:pt>
                <c:pt idx="39">
                  <c:v>239.0599976</c:v>
                </c:pt>
                <c:pt idx="40">
                  <c:v>240</c:v>
                </c:pt>
                <c:pt idx="41">
                  <c:v>241.07000729999999</c:v>
                </c:pt>
                <c:pt idx="42">
                  <c:v>242</c:v>
                </c:pt>
                <c:pt idx="43">
                  <c:v>243.07000729999999</c:v>
                </c:pt>
                <c:pt idx="44">
                  <c:v>244</c:v>
                </c:pt>
                <c:pt idx="45">
                  <c:v>245.07000729999999</c:v>
                </c:pt>
                <c:pt idx="46">
                  <c:v>246</c:v>
                </c:pt>
                <c:pt idx="47">
                  <c:v>247.07000729999999</c:v>
                </c:pt>
                <c:pt idx="48">
                  <c:v>248</c:v>
                </c:pt>
                <c:pt idx="49">
                  <c:v>249.07000729999999</c:v>
                </c:pt>
                <c:pt idx="50">
                  <c:v>250</c:v>
                </c:pt>
                <c:pt idx="51">
                  <c:v>250.92999270000001</c:v>
                </c:pt>
                <c:pt idx="52">
                  <c:v>252.02999879999999</c:v>
                </c:pt>
                <c:pt idx="53">
                  <c:v>252.96000670000001</c:v>
                </c:pt>
                <c:pt idx="54">
                  <c:v>254.0599976</c:v>
                </c:pt>
                <c:pt idx="55">
                  <c:v>255</c:v>
                </c:pt>
                <c:pt idx="56">
                  <c:v>255.92999270000001</c:v>
                </c:pt>
                <c:pt idx="57">
                  <c:v>257.02999879999999</c:v>
                </c:pt>
                <c:pt idx="58">
                  <c:v>257.9599915</c:v>
                </c:pt>
                <c:pt idx="59">
                  <c:v>259.05999759999997</c:v>
                </c:pt>
                <c:pt idx="60">
                  <c:v>260</c:v>
                </c:pt>
                <c:pt idx="61">
                  <c:v>260.92999270000001</c:v>
                </c:pt>
                <c:pt idx="62">
                  <c:v>262.02999879999999</c:v>
                </c:pt>
                <c:pt idx="63">
                  <c:v>262.9599915</c:v>
                </c:pt>
                <c:pt idx="64">
                  <c:v>264.05999759999997</c:v>
                </c:pt>
                <c:pt idx="65">
                  <c:v>265</c:v>
                </c:pt>
                <c:pt idx="66">
                  <c:v>265.92999270000001</c:v>
                </c:pt>
                <c:pt idx="67">
                  <c:v>267.02999879999999</c:v>
                </c:pt>
                <c:pt idx="68">
                  <c:v>267.9599915</c:v>
                </c:pt>
                <c:pt idx="69">
                  <c:v>269.05999759999997</c:v>
                </c:pt>
                <c:pt idx="70">
                  <c:v>270</c:v>
                </c:pt>
                <c:pt idx="71">
                  <c:v>270.92999270000001</c:v>
                </c:pt>
                <c:pt idx="72">
                  <c:v>272.02999879999999</c:v>
                </c:pt>
                <c:pt idx="73">
                  <c:v>272.9599915</c:v>
                </c:pt>
                <c:pt idx="74">
                  <c:v>274.05999759999997</c:v>
                </c:pt>
                <c:pt idx="75">
                  <c:v>275</c:v>
                </c:pt>
                <c:pt idx="76">
                  <c:v>275.92999270000001</c:v>
                </c:pt>
                <c:pt idx="77">
                  <c:v>277.02999879999999</c:v>
                </c:pt>
                <c:pt idx="78">
                  <c:v>277.9599915</c:v>
                </c:pt>
                <c:pt idx="79">
                  <c:v>279.05999759999997</c:v>
                </c:pt>
                <c:pt idx="80">
                  <c:v>280</c:v>
                </c:pt>
                <c:pt idx="81">
                  <c:v>280.92999270000001</c:v>
                </c:pt>
                <c:pt idx="82">
                  <c:v>282.02999879999999</c:v>
                </c:pt>
                <c:pt idx="83">
                  <c:v>282.9599915</c:v>
                </c:pt>
                <c:pt idx="84">
                  <c:v>284.05999759999997</c:v>
                </c:pt>
                <c:pt idx="85">
                  <c:v>285</c:v>
                </c:pt>
                <c:pt idx="86">
                  <c:v>285.92999270000001</c:v>
                </c:pt>
                <c:pt idx="87">
                  <c:v>287.02999879999999</c:v>
                </c:pt>
                <c:pt idx="88">
                  <c:v>287.9599915</c:v>
                </c:pt>
                <c:pt idx="89">
                  <c:v>289.05999759999997</c:v>
                </c:pt>
                <c:pt idx="90">
                  <c:v>290</c:v>
                </c:pt>
                <c:pt idx="91">
                  <c:v>291.07000729999999</c:v>
                </c:pt>
                <c:pt idx="92">
                  <c:v>292</c:v>
                </c:pt>
                <c:pt idx="93">
                  <c:v>293.07000729999999</c:v>
                </c:pt>
                <c:pt idx="94">
                  <c:v>294</c:v>
                </c:pt>
                <c:pt idx="95">
                  <c:v>295.07000729999999</c:v>
                </c:pt>
                <c:pt idx="96">
                  <c:v>296</c:v>
                </c:pt>
                <c:pt idx="97">
                  <c:v>297.07000729999999</c:v>
                </c:pt>
                <c:pt idx="98">
                  <c:v>298</c:v>
                </c:pt>
                <c:pt idx="99">
                  <c:v>299.07000729999999</c:v>
                </c:pt>
                <c:pt idx="100">
                  <c:v>300</c:v>
                </c:pt>
                <c:pt idx="101">
                  <c:v>300.92999270000001</c:v>
                </c:pt>
                <c:pt idx="102">
                  <c:v>302.02999879999999</c:v>
                </c:pt>
                <c:pt idx="103">
                  <c:v>302.9599915</c:v>
                </c:pt>
                <c:pt idx="104">
                  <c:v>304.05999759999997</c:v>
                </c:pt>
                <c:pt idx="105">
                  <c:v>305</c:v>
                </c:pt>
                <c:pt idx="106">
                  <c:v>305.92999270000001</c:v>
                </c:pt>
                <c:pt idx="107">
                  <c:v>307.02999879999999</c:v>
                </c:pt>
                <c:pt idx="108">
                  <c:v>307.9599915</c:v>
                </c:pt>
                <c:pt idx="109">
                  <c:v>309.05999759999997</c:v>
                </c:pt>
                <c:pt idx="110">
                  <c:v>310</c:v>
                </c:pt>
                <c:pt idx="111">
                  <c:v>311.07000729999999</c:v>
                </c:pt>
                <c:pt idx="112">
                  <c:v>312</c:v>
                </c:pt>
                <c:pt idx="113">
                  <c:v>313.07000729999999</c:v>
                </c:pt>
                <c:pt idx="114">
                  <c:v>314</c:v>
                </c:pt>
                <c:pt idx="115">
                  <c:v>315.07000729999999</c:v>
                </c:pt>
                <c:pt idx="116">
                  <c:v>316</c:v>
                </c:pt>
                <c:pt idx="117">
                  <c:v>317.07000729999999</c:v>
                </c:pt>
                <c:pt idx="118">
                  <c:v>318</c:v>
                </c:pt>
                <c:pt idx="119">
                  <c:v>319.07000729999999</c:v>
                </c:pt>
                <c:pt idx="120">
                  <c:v>320</c:v>
                </c:pt>
                <c:pt idx="121">
                  <c:v>321.07000729999999</c:v>
                </c:pt>
                <c:pt idx="122">
                  <c:v>322</c:v>
                </c:pt>
                <c:pt idx="123">
                  <c:v>323.07000729999999</c:v>
                </c:pt>
                <c:pt idx="124">
                  <c:v>324</c:v>
                </c:pt>
                <c:pt idx="125">
                  <c:v>325.07000729999999</c:v>
                </c:pt>
                <c:pt idx="126">
                  <c:v>326</c:v>
                </c:pt>
                <c:pt idx="127">
                  <c:v>327.07000729999999</c:v>
                </c:pt>
                <c:pt idx="128">
                  <c:v>328</c:v>
                </c:pt>
                <c:pt idx="129">
                  <c:v>329.07000729999999</c:v>
                </c:pt>
                <c:pt idx="130">
                  <c:v>330</c:v>
                </c:pt>
                <c:pt idx="131">
                  <c:v>330.92999270000001</c:v>
                </c:pt>
                <c:pt idx="132">
                  <c:v>332.02999879999999</c:v>
                </c:pt>
                <c:pt idx="133">
                  <c:v>332.9599915</c:v>
                </c:pt>
                <c:pt idx="134">
                  <c:v>334.05999759999997</c:v>
                </c:pt>
                <c:pt idx="135">
                  <c:v>335</c:v>
                </c:pt>
                <c:pt idx="136">
                  <c:v>335.92999270000001</c:v>
                </c:pt>
                <c:pt idx="137">
                  <c:v>337.02999879999999</c:v>
                </c:pt>
                <c:pt idx="138">
                  <c:v>337.9599915</c:v>
                </c:pt>
                <c:pt idx="139">
                  <c:v>339.05999759999997</c:v>
                </c:pt>
                <c:pt idx="140">
                  <c:v>340</c:v>
                </c:pt>
                <c:pt idx="141">
                  <c:v>341.07000729999999</c:v>
                </c:pt>
                <c:pt idx="142">
                  <c:v>342</c:v>
                </c:pt>
                <c:pt idx="143">
                  <c:v>343.07000729999999</c:v>
                </c:pt>
                <c:pt idx="144">
                  <c:v>344</c:v>
                </c:pt>
                <c:pt idx="145">
                  <c:v>345.07000729999999</c:v>
                </c:pt>
                <c:pt idx="146">
                  <c:v>346</c:v>
                </c:pt>
                <c:pt idx="147">
                  <c:v>347.07000729999999</c:v>
                </c:pt>
                <c:pt idx="148">
                  <c:v>348</c:v>
                </c:pt>
                <c:pt idx="149">
                  <c:v>349.07000729999999</c:v>
                </c:pt>
                <c:pt idx="150">
                  <c:v>350</c:v>
                </c:pt>
                <c:pt idx="151">
                  <c:v>351.07000729999999</c:v>
                </c:pt>
                <c:pt idx="152">
                  <c:v>352</c:v>
                </c:pt>
                <c:pt idx="153">
                  <c:v>353.07000729999999</c:v>
                </c:pt>
                <c:pt idx="154">
                  <c:v>354</c:v>
                </c:pt>
                <c:pt idx="155">
                  <c:v>355.07000729999999</c:v>
                </c:pt>
                <c:pt idx="156">
                  <c:v>356</c:v>
                </c:pt>
                <c:pt idx="157">
                  <c:v>357.07000729999999</c:v>
                </c:pt>
                <c:pt idx="158">
                  <c:v>358</c:v>
                </c:pt>
                <c:pt idx="159">
                  <c:v>359.07000729999999</c:v>
                </c:pt>
                <c:pt idx="160">
                  <c:v>360</c:v>
                </c:pt>
                <c:pt idx="161">
                  <c:v>361.07000729999999</c:v>
                </c:pt>
                <c:pt idx="162">
                  <c:v>362</c:v>
                </c:pt>
                <c:pt idx="163">
                  <c:v>363.07000729999999</c:v>
                </c:pt>
                <c:pt idx="164">
                  <c:v>364</c:v>
                </c:pt>
                <c:pt idx="165">
                  <c:v>365.07000729999999</c:v>
                </c:pt>
                <c:pt idx="166">
                  <c:v>366</c:v>
                </c:pt>
                <c:pt idx="167">
                  <c:v>367.07000729999999</c:v>
                </c:pt>
                <c:pt idx="168">
                  <c:v>368</c:v>
                </c:pt>
                <c:pt idx="169">
                  <c:v>369.07000729999999</c:v>
                </c:pt>
                <c:pt idx="170">
                  <c:v>370</c:v>
                </c:pt>
                <c:pt idx="171">
                  <c:v>371.07000729999999</c:v>
                </c:pt>
                <c:pt idx="172">
                  <c:v>372</c:v>
                </c:pt>
                <c:pt idx="173">
                  <c:v>373.07000729999999</c:v>
                </c:pt>
                <c:pt idx="174">
                  <c:v>374</c:v>
                </c:pt>
                <c:pt idx="175">
                  <c:v>375.07000729999999</c:v>
                </c:pt>
                <c:pt idx="176">
                  <c:v>376</c:v>
                </c:pt>
                <c:pt idx="177">
                  <c:v>377.07000729999999</c:v>
                </c:pt>
                <c:pt idx="178">
                  <c:v>378</c:v>
                </c:pt>
                <c:pt idx="179">
                  <c:v>379.07000729999999</c:v>
                </c:pt>
                <c:pt idx="180">
                  <c:v>380</c:v>
                </c:pt>
                <c:pt idx="181">
                  <c:v>381.07000729999999</c:v>
                </c:pt>
                <c:pt idx="182">
                  <c:v>382</c:v>
                </c:pt>
                <c:pt idx="183">
                  <c:v>383.07000729999999</c:v>
                </c:pt>
                <c:pt idx="184">
                  <c:v>384</c:v>
                </c:pt>
                <c:pt idx="185">
                  <c:v>385.07000729999999</c:v>
                </c:pt>
                <c:pt idx="186">
                  <c:v>386</c:v>
                </c:pt>
                <c:pt idx="187">
                  <c:v>387.07000729999999</c:v>
                </c:pt>
                <c:pt idx="188">
                  <c:v>388</c:v>
                </c:pt>
                <c:pt idx="189">
                  <c:v>389.07000729999999</c:v>
                </c:pt>
                <c:pt idx="190">
                  <c:v>390</c:v>
                </c:pt>
                <c:pt idx="191">
                  <c:v>391.05999759999997</c:v>
                </c:pt>
                <c:pt idx="192">
                  <c:v>391.9599915</c:v>
                </c:pt>
                <c:pt idx="193">
                  <c:v>393.02999879999999</c:v>
                </c:pt>
                <c:pt idx="194">
                  <c:v>393.92999270000001</c:v>
                </c:pt>
                <c:pt idx="195">
                  <c:v>395</c:v>
                </c:pt>
                <c:pt idx="196">
                  <c:v>396.05999759999997</c:v>
                </c:pt>
                <c:pt idx="197">
                  <c:v>396.9599915</c:v>
                </c:pt>
                <c:pt idx="198">
                  <c:v>398.02999879999999</c:v>
                </c:pt>
                <c:pt idx="199">
                  <c:v>398.92999270000001</c:v>
                </c:pt>
                <c:pt idx="200">
                  <c:v>400</c:v>
                </c:pt>
                <c:pt idx="201">
                  <c:v>401.07000729999999</c:v>
                </c:pt>
                <c:pt idx="202">
                  <c:v>402</c:v>
                </c:pt>
                <c:pt idx="203">
                  <c:v>403.07000729999999</c:v>
                </c:pt>
                <c:pt idx="204">
                  <c:v>404</c:v>
                </c:pt>
                <c:pt idx="205">
                  <c:v>405.07000729999999</c:v>
                </c:pt>
                <c:pt idx="206">
                  <c:v>406</c:v>
                </c:pt>
                <c:pt idx="207">
                  <c:v>407.07000729999999</c:v>
                </c:pt>
                <c:pt idx="208">
                  <c:v>408</c:v>
                </c:pt>
                <c:pt idx="209">
                  <c:v>409.07000729999999</c:v>
                </c:pt>
                <c:pt idx="210">
                  <c:v>410</c:v>
                </c:pt>
                <c:pt idx="211">
                  <c:v>411.05999759999997</c:v>
                </c:pt>
                <c:pt idx="212">
                  <c:v>411.9599915</c:v>
                </c:pt>
                <c:pt idx="213">
                  <c:v>413.02999879999999</c:v>
                </c:pt>
                <c:pt idx="214">
                  <c:v>413.92999270000001</c:v>
                </c:pt>
                <c:pt idx="215">
                  <c:v>415</c:v>
                </c:pt>
                <c:pt idx="216">
                  <c:v>416.05999759999997</c:v>
                </c:pt>
                <c:pt idx="217">
                  <c:v>416.9599915</c:v>
                </c:pt>
                <c:pt idx="218">
                  <c:v>418.02999879999999</c:v>
                </c:pt>
                <c:pt idx="219">
                  <c:v>418.92999270000001</c:v>
                </c:pt>
                <c:pt idx="220">
                  <c:v>420</c:v>
                </c:pt>
                <c:pt idx="221">
                  <c:v>421.07000729999999</c:v>
                </c:pt>
                <c:pt idx="222">
                  <c:v>422</c:v>
                </c:pt>
                <c:pt idx="223">
                  <c:v>423.07000729999999</c:v>
                </c:pt>
                <c:pt idx="224">
                  <c:v>424</c:v>
                </c:pt>
                <c:pt idx="225">
                  <c:v>425.07000729999999</c:v>
                </c:pt>
                <c:pt idx="226">
                  <c:v>426</c:v>
                </c:pt>
                <c:pt idx="227">
                  <c:v>427.07000729999999</c:v>
                </c:pt>
                <c:pt idx="228">
                  <c:v>428</c:v>
                </c:pt>
                <c:pt idx="229">
                  <c:v>429.07000729999999</c:v>
                </c:pt>
                <c:pt idx="230">
                  <c:v>430</c:v>
                </c:pt>
                <c:pt idx="231">
                  <c:v>431.05999759999997</c:v>
                </c:pt>
                <c:pt idx="232">
                  <c:v>431.9599915</c:v>
                </c:pt>
                <c:pt idx="233">
                  <c:v>433.02999879999999</c:v>
                </c:pt>
                <c:pt idx="234">
                  <c:v>433.92999270000001</c:v>
                </c:pt>
                <c:pt idx="235">
                  <c:v>435</c:v>
                </c:pt>
                <c:pt idx="236">
                  <c:v>436.05999759999997</c:v>
                </c:pt>
                <c:pt idx="237">
                  <c:v>436.9599915</c:v>
                </c:pt>
                <c:pt idx="238">
                  <c:v>438.02999879999999</c:v>
                </c:pt>
                <c:pt idx="239">
                  <c:v>438.92999270000001</c:v>
                </c:pt>
                <c:pt idx="240">
                  <c:v>440</c:v>
                </c:pt>
                <c:pt idx="241">
                  <c:v>441.05999759999997</c:v>
                </c:pt>
                <c:pt idx="242">
                  <c:v>441.9599915</c:v>
                </c:pt>
                <c:pt idx="243">
                  <c:v>443.02999879999999</c:v>
                </c:pt>
                <c:pt idx="244">
                  <c:v>443.92999270000001</c:v>
                </c:pt>
                <c:pt idx="245">
                  <c:v>445</c:v>
                </c:pt>
                <c:pt idx="246">
                  <c:v>446.05999759999997</c:v>
                </c:pt>
                <c:pt idx="247">
                  <c:v>446.9599915</c:v>
                </c:pt>
                <c:pt idx="248">
                  <c:v>448.02999879999999</c:v>
                </c:pt>
                <c:pt idx="249">
                  <c:v>448.92999270000001</c:v>
                </c:pt>
                <c:pt idx="250">
                  <c:v>450</c:v>
                </c:pt>
              </c:numCache>
            </c:numRef>
          </c:xVal>
          <c:yVal>
            <c:numRef>
              <c:f>Tonic!$B$3:$B$393</c:f>
              <c:numCache>
                <c:formatCode>0.000</c:formatCode>
                <c:ptCount val="391"/>
                <c:pt idx="0">
                  <c:v>14.19354916</c:v>
                </c:pt>
                <c:pt idx="1">
                  <c:v>7.0422534939999997</c:v>
                </c:pt>
                <c:pt idx="2">
                  <c:v>9.8360652920000007</c:v>
                </c:pt>
                <c:pt idx="3">
                  <c:v>15.45893669</c:v>
                </c:pt>
                <c:pt idx="4">
                  <c:v>4.4523596760000004</c:v>
                </c:pt>
                <c:pt idx="5">
                  <c:v>1.6835016009999999</c:v>
                </c:pt>
                <c:pt idx="6">
                  <c:v>17.39130402</c:v>
                </c:pt>
                <c:pt idx="7">
                  <c:v>5.0215210910000003</c:v>
                </c:pt>
                <c:pt idx="8">
                  <c:v>7.6335878370000003</c:v>
                </c:pt>
                <c:pt idx="9">
                  <c:v>3.1486146449999999</c:v>
                </c:pt>
                <c:pt idx="10">
                  <c:v>5.1813468929999997</c:v>
                </c:pt>
                <c:pt idx="11">
                  <c:v>10.44529915</c:v>
                </c:pt>
                <c:pt idx="12">
                  <c:v>5.9940061570000003</c:v>
                </c:pt>
                <c:pt idx="13">
                  <c:v>6.083294392</c:v>
                </c:pt>
                <c:pt idx="14">
                  <c:v>1.294777751</c:v>
                </c:pt>
                <c:pt idx="15">
                  <c:v>3.0852296350000001</c:v>
                </c:pt>
                <c:pt idx="16">
                  <c:v>3.4443168640000001</c:v>
                </c:pt>
                <c:pt idx="17">
                  <c:v>2.6560425759999999</c:v>
                </c:pt>
                <c:pt idx="18">
                  <c:v>4.5537338260000002</c:v>
                </c:pt>
                <c:pt idx="19">
                  <c:v>4.0070118900000002</c:v>
                </c:pt>
                <c:pt idx="20">
                  <c:v>2.347417831</c:v>
                </c:pt>
                <c:pt idx="21">
                  <c:v>0.92148911950000001</c:v>
                </c:pt>
                <c:pt idx="22">
                  <c:v>2.732655287</c:v>
                </c:pt>
                <c:pt idx="23">
                  <c:v>2.235191822</c:v>
                </c:pt>
                <c:pt idx="24">
                  <c:v>1.36196959</c:v>
                </c:pt>
                <c:pt idx="25">
                  <c:v>1.2779072520000001</c:v>
                </c:pt>
                <c:pt idx="26">
                  <c:v>0.80976027250000004</c:v>
                </c:pt>
                <c:pt idx="27">
                  <c:v>0.50303924079999995</c:v>
                </c:pt>
                <c:pt idx="28">
                  <c:v>0.58419245480000004</c:v>
                </c:pt>
                <c:pt idx="29">
                  <c:v>0.46248120069999998</c:v>
                </c:pt>
                <c:pt idx="30">
                  <c:v>0.44930356739999999</c:v>
                </c:pt>
                <c:pt idx="31">
                  <c:v>0.31039586660000001</c:v>
                </c:pt>
                <c:pt idx="32">
                  <c:v>0.37503752109999999</c:v>
                </c:pt>
                <c:pt idx="33">
                  <c:v>0.53714805840000002</c:v>
                </c:pt>
                <c:pt idx="34">
                  <c:v>0.59726452829999999</c:v>
                </c:pt>
                <c:pt idx="35">
                  <c:v>0.73132824900000004</c:v>
                </c:pt>
                <c:pt idx="36">
                  <c:v>0.3444065154</c:v>
                </c:pt>
                <c:pt idx="37">
                  <c:v>1.184132695</c:v>
                </c:pt>
                <c:pt idx="38">
                  <c:v>1.2818908689999999</c:v>
                </c:pt>
                <c:pt idx="39">
                  <c:v>1.7069932219999999</c:v>
                </c:pt>
                <c:pt idx="40">
                  <c:v>2.2920351029999999</c:v>
                </c:pt>
                <c:pt idx="41">
                  <c:v>2.8388051989999998</c:v>
                </c:pt>
                <c:pt idx="42">
                  <c:v>3.6063430310000002</c:v>
                </c:pt>
                <c:pt idx="43">
                  <c:v>4.9957804680000004</c:v>
                </c:pt>
                <c:pt idx="44">
                  <c:v>6.9498629569999997</c:v>
                </c:pt>
                <c:pt idx="45">
                  <c:v>9.3003978729999996</c:v>
                </c:pt>
                <c:pt idx="46">
                  <c:v>10.82584286</c:v>
                </c:pt>
                <c:pt idx="47">
                  <c:v>12.9678793</c:v>
                </c:pt>
                <c:pt idx="48">
                  <c:v>14.22347546</c:v>
                </c:pt>
                <c:pt idx="49">
                  <c:v>16.32204819</c:v>
                </c:pt>
                <c:pt idx="50">
                  <c:v>18.038784029999999</c:v>
                </c:pt>
                <c:pt idx="51">
                  <c:v>19.959472659999999</c:v>
                </c:pt>
                <c:pt idx="52">
                  <c:v>22.92952919</c:v>
                </c:pt>
                <c:pt idx="53">
                  <c:v>25.252166750000001</c:v>
                </c:pt>
                <c:pt idx="54">
                  <c:v>27.850133899999999</c:v>
                </c:pt>
                <c:pt idx="55">
                  <c:v>30.48625183</c:v>
                </c:pt>
                <c:pt idx="56">
                  <c:v>32.14718628</c:v>
                </c:pt>
                <c:pt idx="57">
                  <c:v>33.996280669999997</c:v>
                </c:pt>
                <c:pt idx="58">
                  <c:v>34.078689580000002</c:v>
                </c:pt>
                <c:pt idx="59">
                  <c:v>32.596385959999999</c:v>
                </c:pt>
                <c:pt idx="60">
                  <c:v>30.455768590000002</c:v>
                </c:pt>
                <c:pt idx="61">
                  <c:v>28.1246376</c:v>
                </c:pt>
                <c:pt idx="62">
                  <c:v>23.956262590000001</c:v>
                </c:pt>
                <c:pt idx="63">
                  <c:v>20.049470899999999</c:v>
                </c:pt>
                <c:pt idx="64">
                  <c:v>14.3148222</c:v>
                </c:pt>
                <c:pt idx="65">
                  <c:v>10.72844315</c:v>
                </c:pt>
                <c:pt idx="66">
                  <c:v>8.4666595460000007</c:v>
                </c:pt>
                <c:pt idx="67">
                  <c:v>6.3712997439999999</c:v>
                </c:pt>
                <c:pt idx="68">
                  <c:v>5.359483719</c:v>
                </c:pt>
                <c:pt idx="69">
                  <c:v>4.5816531180000002</c:v>
                </c:pt>
                <c:pt idx="70">
                  <c:v>4.1920733449999998</c:v>
                </c:pt>
                <c:pt idx="71">
                  <c:v>3.9306590560000001</c:v>
                </c:pt>
                <c:pt idx="72">
                  <c:v>3.8773317340000002</c:v>
                </c:pt>
                <c:pt idx="73">
                  <c:v>3.976373911</c:v>
                </c:pt>
                <c:pt idx="74">
                  <c:v>4.0709362029999996</c:v>
                </c:pt>
                <c:pt idx="75">
                  <c:v>4.1787695879999998</c:v>
                </c:pt>
                <c:pt idx="76">
                  <c:v>4.3046689029999996</c:v>
                </c:pt>
                <c:pt idx="77">
                  <c:v>4.8621191980000003</c:v>
                </c:pt>
                <c:pt idx="78">
                  <c:v>4.896620274</c:v>
                </c:pt>
                <c:pt idx="79">
                  <c:v>5.2990427020000004</c:v>
                </c:pt>
                <c:pt idx="80">
                  <c:v>5.7497940060000001</c:v>
                </c:pt>
                <c:pt idx="81">
                  <c:v>6.2699680329999996</c:v>
                </c:pt>
                <c:pt idx="82">
                  <c:v>6.8428316120000003</c:v>
                </c:pt>
                <c:pt idx="83">
                  <c:v>7.6502861979999999</c:v>
                </c:pt>
                <c:pt idx="84">
                  <c:v>8.6975402830000004</c:v>
                </c:pt>
                <c:pt idx="85">
                  <c:v>9.6187477109999993</c:v>
                </c:pt>
                <c:pt idx="86">
                  <c:v>10.4467535</c:v>
                </c:pt>
                <c:pt idx="87">
                  <c:v>12.133923530000001</c:v>
                </c:pt>
                <c:pt idx="88">
                  <c:v>13.57196903</c:v>
                </c:pt>
                <c:pt idx="89">
                  <c:v>15.47358227</c:v>
                </c:pt>
                <c:pt idx="90">
                  <c:v>17.204608919999998</c:v>
                </c:pt>
                <c:pt idx="91">
                  <c:v>19.26880074</c:v>
                </c:pt>
                <c:pt idx="92">
                  <c:v>21.14672852</c:v>
                </c:pt>
                <c:pt idx="93">
                  <c:v>23.783807750000001</c:v>
                </c:pt>
                <c:pt idx="94">
                  <c:v>26.40963554</c:v>
                </c:pt>
                <c:pt idx="95">
                  <c:v>29.76563835</c:v>
                </c:pt>
                <c:pt idx="96">
                  <c:v>31.358406070000001</c:v>
                </c:pt>
                <c:pt idx="97">
                  <c:v>34.359088900000003</c:v>
                </c:pt>
                <c:pt idx="98">
                  <c:v>36.447399140000002</c:v>
                </c:pt>
                <c:pt idx="99">
                  <c:v>39.589458469999997</c:v>
                </c:pt>
                <c:pt idx="100">
                  <c:v>42.532096860000003</c:v>
                </c:pt>
                <c:pt idx="101">
                  <c:v>45.45454788</c:v>
                </c:pt>
                <c:pt idx="102">
                  <c:v>49.324729920000003</c:v>
                </c:pt>
                <c:pt idx="103">
                  <c:v>52.383010859999999</c:v>
                </c:pt>
                <c:pt idx="104">
                  <c:v>56.450225830000001</c:v>
                </c:pt>
                <c:pt idx="105">
                  <c:v>59.765338900000003</c:v>
                </c:pt>
                <c:pt idx="106">
                  <c:v>63.39611816</c:v>
                </c:pt>
                <c:pt idx="107">
                  <c:v>67.645881650000007</c:v>
                </c:pt>
                <c:pt idx="108">
                  <c:v>70.019042970000001</c:v>
                </c:pt>
                <c:pt idx="109">
                  <c:v>74.387321470000003</c:v>
                </c:pt>
                <c:pt idx="110">
                  <c:v>76.94763184</c:v>
                </c:pt>
                <c:pt idx="111">
                  <c:v>78.377067569999994</c:v>
                </c:pt>
                <c:pt idx="112">
                  <c:v>80.98736572</c:v>
                </c:pt>
                <c:pt idx="113">
                  <c:v>83.550186159999996</c:v>
                </c:pt>
                <c:pt idx="114">
                  <c:v>85.79860687</c:v>
                </c:pt>
                <c:pt idx="115">
                  <c:v>88.106628420000007</c:v>
                </c:pt>
                <c:pt idx="116">
                  <c:v>89.724273679999996</c:v>
                </c:pt>
                <c:pt idx="117">
                  <c:v>90.277511599999997</c:v>
                </c:pt>
                <c:pt idx="118">
                  <c:v>91.571411130000001</c:v>
                </c:pt>
                <c:pt idx="119">
                  <c:v>93.105010989999997</c:v>
                </c:pt>
                <c:pt idx="120">
                  <c:v>94.740898130000005</c:v>
                </c:pt>
                <c:pt idx="121">
                  <c:v>95.531471249999996</c:v>
                </c:pt>
                <c:pt idx="122">
                  <c:v>96.395339969999995</c:v>
                </c:pt>
                <c:pt idx="123">
                  <c:v>96.957893369999994</c:v>
                </c:pt>
                <c:pt idx="124">
                  <c:v>98.15924072</c:v>
                </c:pt>
                <c:pt idx="125">
                  <c:v>97.999633790000004</c:v>
                </c:pt>
                <c:pt idx="126">
                  <c:v>99.062522889999997</c:v>
                </c:pt>
                <c:pt idx="127">
                  <c:v>99.083999629999994</c:v>
                </c:pt>
                <c:pt idx="128">
                  <c:v>99.260871890000004</c:v>
                </c:pt>
                <c:pt idx="129">
                  <c:v>100.3274078</c:v>
                </c:pt>
                <c:pt idx="130">
                  <c:v>101.8326797</c:v>
                </c:pt>
                <c:pt idx="131">
                  <c:v>102.48909</c:v>
                </c:pt>
                <c:pt idx="132">
                  <c:v>105.6496353</c:v>
                </c:pt>
                <c:pt idx="133">
                  <c:v>107.21145629999999</c:v>
                </c:pt>
                <c:pt idx="134">
                  <c:v>108.4427719</c:v>
                </c:pt>
                <c:pt idx="135">
                  <c:v>109.80959319999999</c:v>
                </c:pt>
                <c:pt idx="136">
                  <c:v>110.27875520000001</c:v>
                </c:pt>
                <c:pt idx="137">
                  <c:v>111.2907867</c:v>
                </c:pt>
                <c:pt idx="138">
                  <c:v>111.7421646</c:v>
                </c:pt>
                <c:pt idx="139">
                  <c:v>112.8094177</c:v>
                </c:pt>
                <c:pt idx="140">
                  <c:v>112.92940520000001</c:v>
                </c:pt>
                <c:pt idx="141">
                  <c:v>114.91992949999999</c:v>
                </c:pt>
                <c:pt idx="142">
                  <c:v>115.84138489999999</c:v>
                </c:pt>
                <c:pt idx="143">
                  <c:v>116.1214142</c:v>
                </c:pt>
                <c:pt idx="144">
                  <c:v>116.9688034</c:v>
                </c:pt>
                <c:pt idx="145">
                  <c:v>116.56745909999999</c:v>
                </c:pt>
                <c:pt idx="146">
                  <c:v>115.5249939</c:v>
                </c:pt>
                <c:pt idx="147">
                  <c:v>115.0025253</c:v>
                </c:pt>
                <c:pt idx="148">
                  <c:v>114.2422256</c:v>
                </c:pt>
                <c:pt idx="149">
                  <c:v>113.1006165</c:v>
                </c:pt>
                <c:pt idx="150">
                  <c:v>113.0723114</c:v>
                </c:pt>
                <c:pt idx="151">
                  <c:v>111.3883057</c:v>
                </c:pt>
                <c:pt idx="152">
                  <c:v>110.2323074</c:v>
                </c:pt>
                <c:pt idx="153">
                  <c:v>109.3092499</c:v>
                </c:pt>
                <c:pt idx="154">
                  <c:v>107.928009</c:v>
                </c:pt>
                <c:pt idx="155">
                  <c:v>107.79901889999999</c:v>
                </c:pt>
                <c:pt idx="156">
                  <c:v>105.6717529</c:v>
                </c:pt>
                <c:pt idx="157">
                  <c:v>103.3210297</c:v>
                </c:pt>
                <c:pt idx="158">
                  <c:v>101.56517030000001</c:v>
                </c:pt>
                <c:pt idx="159">
                  <c:v>99.700042719999999</c:v>
                </c:pt>
                <c:pt idx="160">
                  <c:v>97.493553160000005</c:v>
                </c:pt>
                <c:pt idx="161">
                  <c:v>94.542625430000001</c:v>
                </c:pt>
                <c:pt idx="162">
                  <c:v>93.161499019999994</c:v>
                </c:pt>
                <c:pt idx="163">
                  <c:v>89.221893309999999</c:v>
                </c:pt>
                <c:pt idx="164">
                  <c:v>86.351684570000003</c:v>
                </c:pt>
                <c:pt idx="165">
                  <c:v>82.512870789999994</c:v>
                </c:pt>
                <c:pt idx="166">
                  <c:v>79.663482669999993</c:v>
                </c:pt>
                <c:pt idx="167">
                  <c:v>76.306678770000005</c:v>
                </c:pt>
                <c:pt idx="168">
                  <c:v>72.647743230000003</c:v>
                </c:pt>
                <c:pt idx="169">
                  <c:v>69.608833309999994</c:v>
                </c:pt>
                <c:pt idx="170">
                  <c:v>66.170532230000006</c:v>
                </c:pt>
                <c:pt idx="171">
                  <c:v>63.129981989999997</c:v>
                </c:pt>
                <c:pt idx="172">
                  <c:v>59.344814300000003</c:v>
                </c:pt>
                <c:pt idx="173">
                  <c:v>55.248371120000002</c:v>
                </c:pt>
                <c:pt idx="174">
                  <c:v>52.132839199999999</c:v>
                </c:pt>
                <c:pt idx="175">
                  <c:v>48.289276119999997</c:v>
                </c:pt>
                <c:pt idx="176">
                  <c:v>45.745117190000002</c:v>
                </c:pt>
                <c:pt idx="177">
                  <c:v>42.87876129</c:v>
                </c:pt>
                <c:pt idx="178">
                  <c:v>40.18412781</c:v>
                </c:pt>
                <c:pt idx="179">
                  <c:v>36.748970030000002</c:v>
                </c:pt>
                <c:pt idx="180">
                  <c:v>33.809513090000003</c:v>
                </c:pt>
                <c:pt idx="181">
                  <c:v>30.770576479999999</c:v>
                </c:pt>
                <c:pt idx="182">
                  <c:v>28.404706950000001</c:v>
                </c:pt>
                <c:pt idx="183">
                  <c:v>25.518100740000001</c:v>
                </c:pt>
                <c:pt idx="184">
                  <c:v>23.310649869999999</c:v>
                </c:pt>
                <c:pt idx="185">
                  <c:v>21.011764530000001</c:v>
                </c:pt>
                <c:pt idx="186">
                  <c:v>19.392702100000001</c:v>
                </c:pt>
                <c:pt idx="187">
                  <c:v>17.215003970000001</c:v>
                </c:pt>
                <c:pt idx="188">
                  <c:v>15.6998558</c:v>
                </c:pt>
                <c:pt idx="189">
                  <c:v>13.88662338</c:v>
                </c:pt>
                <c:pt idx="190">
                  <c:v>12.581007</c:v>
                </c:pt>
                <c:pt idx="191">
                  <c:v>11.14918327</c:v>
                </c:pt>
                <c:pt idx="192">
                  <c:v>10.075201030000001</c:v>
                </c:pt>
                <c:pt idx="193">
                  <c:v>9.0121879580000002</c:v>
                </c:pt>
                <c:pt idx="194">
                  <c:v>7.9498095510000004</c:v>
                </c:pt>
                <c:pt idx="195">
                  <c:v>6.9040503500000003</c:v>
                </c:pt>
                <c:pt idx="196">
                  <c:v>6.1380643839999998</c:v>
                </c:pt>
                <c:pt idx="197">
                  <c:v>5.4290680890000003</c:v>
                </c:pt>
                <c:pt idx="198">
                  <c:v>4.74645853</c:v>
                </c:pt>
                <c:pt idx="199">
                  <c:v>4.1310634610000001</c:v>
                </c:pt>
                <c:pt idx="200">
                  <c:v>3.6087758540000001</c:v>
                </c:pt>
                <c:pt idx="201">
                  <c:v>2.9552421569999998</c:v>
                </c:pt>
                <c:pt idx="202">
                  <c:v>2.7663924689999999</c:v>
                </c:pt>
                <c:pt idx="203">
                  <c:v>2.4104816910000002</c:v>
                </c:pt>
                <c:pt idx="204">
                  <c:v>2.13568449</c:v>
                </c:pt>
                <c:pt idx="205">
                  <c:v>1.80508709</c:v>
                </c:pt>
                <c:pt idx="206">
                  <c:v>1.596519351</c:v>
                </c:pt>
                <c:pt idx="207">
                  <c:v>1.3092529770000001</c:v>
                </c:pt>
                <c:pt idx="208">
                  <c:v>1.1874619719999999</c:v>
                </c:pt>
                <c:pt idx="209">
                  <c:v>1.0913404229999999</c:v>
                </c:pt>
                <c:pt idx="210">
                  <c:v>0.8098713756</c:v>
                </c:pt>
                <c:pt idx="211">
                  <c:v>0.63314211369999995</c:v>
                </c:pt>
                <c:pt idx="212">
                  <c:v>0.66726595160000002</c:v>
                </c:pt>
                <c:pt idx="213">
                  <c:v>0.61402547360000004</c:v>
                </c:pt>
                <c:pt idx="214">
                  <c:v>0.54157209399999995</c:v>
                </c:pt>
                <c:pt idx="215">
                  <c:v>0.4185329974</c:v>
                </c:pt>
                <c:pt idx="216">
                  <c:v>0.36430701609999999</c:v>
                </c:pt>
                <c:pt idx="217">
                  <c:v>0.2351592481</c:v>
                </c:pt>
                <c:pt idx="218">
                  <c:v>0.25265619160000002</c:v>
                </c:pt>
                <c:pt idx="219">
                  <c:v>0.22568406160000001</c:v>
                </c:pt>
                <c:pt idx="220">
                  <c:v>0.1993094534</c:v>
                </c:pt>
                <c:pt idx="221">
                  <c:v>0.1635525823</c:v>
                </c:pt>
                <c:pt idx="222">
                  <c:v>0.1760366112</c:v>
                </c:pt>
                <c:pt idx="223">
                  <c:v>0.1115869805</c:v>
                </c:pt>
                <c:pt idx="224">
                  <c:v>0.12725250420000001</c:v>
                </c:pt>
                <c:pt idx="225">
                  <c:v>0.16636352239999999</c:v>
                </c:pt>
                <c:pt idx="226">
                  <c:v>8.3754099910000004E-2</c:v>
                </c:pt>
                <c:pt idx="227">
                  <c:v>0.14909505840000001</c:v>
                </c:pt>
                <c:pt idx="228">
                  <c:v>0.1737531424</c:v>
                </c:pt>
                <c:pt idx="229">
                  <c:v>0.12524496020000001</c:v>
                </c:pt>
                <c:pt idx="230">
                  <c:v>0.17848451439999999</c:v>
                </c:pt>
                <c:pt idx="231">
                  <c:v>0.14011143149999999</c:v>
                </c:pt>
                <c:pt idx="232">
                  <c:v>1.81633234E-2</c:v>
                </c:pt>
                <c:pt idx="233">
                  <c:v>6.147306785E-2</c:v>
                </c:pt>
                <c:pt idx="234">
                  <c:v>9.979134798E-2</c:v>
                </c:pt>
                <c:pt idx="235">
                  <c:v>0.11267117409999999</c:v>
                </c:pt>
                <c:pt idx="236">
                  <c:v>5.7058628649999998E-2</c:v>
                </c:pt>
                <c:pt idx="237">
                  <c:v>6.1971578749999999E-2</c:v>
                </c:pt>
                <c:pt idx="238">
                  <c:v>5.2195701749999997E-2</c:v>
                </c:pt>
                <c:pt idx="239">
                  <c:v>0.1498972774</c:v>
                </c:pt>
                <c:pt idx="240">
                  <c:v>5.2953012289999997E-2</c:v>
                </c:pt>
                <c:pt idx="241">
                  <c:v>6.9180808960000006E-2</c:v>
                </c:pt>
                <c:pt idx="242">
                  <c:v>9.0701453390000006E-2</c:v>
                </c:pt>
                <c:pt idx="243">
                  <c:v>6.5258935089999998E-2</c:v>
                </c:pt>
                <c:pt idx="244">
                  <c:v>2.5102291259999999E-2</c:v>
                </c:pt>
                <c:pt idx="245">
                  <c:v>7.4282556769999994E-2</c:v>
                </c:pt>
                <c:pt idx="246">
                  <c:v>8.3279900249999997E-2</c:v>
                </c:pt>
                <c:pt idx="247">
                  <c:v>6.4498446880000004E-2</c:v>
                </c:pt>
                <c:pt idx="248">
                  <c:v>6.4194642009999997E-2</c:v>
                </c:pt>
                <c:pt idx="249">
                  <c:v>8.0965757370000002E-2</c:v>
                </c:pt>
                <c:pt idx="250">
                  <c:v>4.1587993500000003E-2</c:v>
                </c:pt>
              </c:numCache>
            </c:numRef>
          </c:yVal>
          <c:smooth val="0"/>
        </c:ser>
        <c:ser>
          <c:idx val="1"/>
          <c:order val="1"/>
          <c:tx>
            <c:v>350 nm</c:v>
          </c:tx>
          <c:spPr>
            <a:ln w="9525" cap="rnd">
              <a:solidFill>
                <a:srgbClr val="7D008A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Tonic!$C$3:$C$393</c:f>
              <c:numCache>
                <c:formatCode>0.000</c:formatCode>
                <c:ptCount val="391"/>
                <c:pt idx="0">
                  <c:v>350</c:v>
                </c:pt>
                <c:pt idx="1">
                  <c:v>351.05999759999997</c:v>
                </c:pt>
                <c:pt idx="2">
                  <c:v>351.9599915</c:v>
                </c:pt>
                <c:pt idx="3">
                  <c:v>353.02999879999999</c:v>
                </c:pt>
                <c:pt idx="4">
                  <c:v>353.92999270000001</c:v>
                </c:pt>
                <c:pt idx="5">
                  <c:v>355</c:v>
                </c:pt>
                <c:pt idx="6">
                  <c:v>356.05999759999997</c:v>
                </c:pt>
                <c:pt idx="7">
                  <c:v>356.9599915</c:v>
                </c:pt>
                <c:pt idx="8">
                  <c:v>358.02999879999999</c:v>
                </c:pt>
                <c:pt idx="9">
                  <c:v>358.92999270000001</c:v>
                </c:pt>
                <c:pt idx="10">
                  <c:v>360</c:v>
                </c:pt>
                <c:pt idx="11">
                  <c:v>361.07000729999999</c:v>
                </c:pt>
                <c:pt idx="12">
                  <c:v>362</c:v>
                </c:pt>
                <c:pt idx="13">
                  <c:v>363.07000729999999</c:v>
                </c:pt>
                <c:pt idx="14">
                  <c:v>364</c:v>
                </c:pt>
                <c:pt idx="15">
                  <c:v>365.07000729999999</c:v>
                </c:pt>
                <c:pt idx="16">
                  <c:v>366</c:v>
                </c:pt>
                <c:pt idx="17">
                  <c:v>367.07000729999999</c:v>
                </c:pt>
                <c:pt idx="18">
                  <c:v>368</c:v>
                </c:pt>
                <c:pt idx="19">
                  <c:v>369.07000729999999</c:v>
                </c:pt>
                <c:pt idx="20">
                  <c:v>370</c:v>
                </c:pt>
                <c:pt idx="21">
                  <c:v>371.07000729999999</c:v>
                </c:pt>
                <c:pt idx="22">
                  <c:v>372</c:v>
                </c:pt>
                <c:pt idx="23">
                  <c:v>373.07000729999999</c:v>
                </c:pt>
                <c:pt idx="24">
                  <c:v>374</c:v>
                </c:pt>
                <c:pt idx="25">
                  <c:v>375.07000729999999</c:v>
                </c:pt>
                <c:pt idx="26">
                  <c:v>376</c:v>
                </c:pt>
                <c:pt idx="27">
                  <c:v>377.07000729999999</c:v>
                </c:pt>
                <c:pt idx="28">
                  <c:v>378</c:v>
                </c:pt>
                <c:pt idx="29">
                  <c:v>379.07000729999999</c:v>
                </c:pt>
                <c:pt idx="30">
                  <c:v>380</c:v>
                </c:pt>
                <c:pt idx="31">
                  <c:v>381.05999759999997</c:v>
                </c:pt>
                <c:pt idx="32">
                  <c:v>381.9599915</c:v>
                </c:pt>
                <c:pt idx="33">
                  <c:v>383.02999879999999</c:v>
                </c:pt>
                <c:pt idx="34">
                  <c:v>383.92999270000001</c:v>
                </c:pt>
                <c:pt idx="35">
                  <c:v>385</c:v>
                </c:pt>
                <c:pt idx="36">
                  <c:v>386.05999759999997</c:v>
                </c:pt>
                <c:pt idx="37">
                  <c:v>386.9599915</c:v>
                </c:pt>
                <c:pt idx="38">
                  <c:v>388.02999879999999</c:v>
                </c:pt>
                <c:pt idx="39">
                  <c:v>388.92999270000001</c:v>
                </c:pt>
                <c:pt idx="40">
                  <c:v>390</c:v>
                </c:pt>
                <c:pt idx="41">
                  <c:v>391.05999759999997</c:v>
                </c:pt>
                <c:pt idx="42">
                  <c:v>391.9599915</c:v>
                </c:pt>
                <c:pt idx="43">
                  <c:v>393.02999879999999</c:v>
                </c:pt>
                <c:pt idx="44">
                  <c:v>393.92999270000001</c:v>
                </c:pt>
                <c:pt idx="45">
                  <c:v>395</c:v>
                </c:pt>
                <c:pt idx="46">
                  <c:v>396.05999759999997</c:v>
                </c:pt>
                <c:pt idx="47">
                  <c:v>396.9599915</c:v>
                </c:pt>
                <c:pt idx="48">
                  <c:v>398.02999879999999</c:v>
                </c:pt>
                <c:pt idx="49">
                  <c:v>398.92999270000001</c:v>
                </c:pt>
                <c:pt idx="50">
                  <c:v>400</c:v>
                </c:pt>
                <c:pt idx="51">
                  <c:v>401.07000729999999</c:v>
                </c:pt>
                <c:pt idx="52">
                  <c:v>402</c:v>
                </c:pt>
                <c:pt idx="53">
                  <c:v>403.07000729999999</c:v>
                </c:pt>
                <c:pt idx="54">
                  <c:v>404</c:v>
                </c:pt>
                <c:pt idx="55">
                  <c:v>405.07000729999999</c:v>
                </c:pt>
                <c:pt idx="56">
                  <c:v>406</c:v>
                </c:pt>
                <c:pt idx="57">
                  <c:v>407.07000729999999</c:v>
                </c:pt>
                <c:pt idx="58">
                  <c:v>408</c:v>
                </c:pt>
                <c:pt idx="59">
                  <c:v>409.07000729999999</c:v>
                </c:pt>
                <c:pt idx="60">
                  <c:v>410</c:v>
                </c:pt>
                <c:pt idx="61">
                  <c:v>411.05999759999997</c:v>
                </c:pt>
                <c:pt idx="62">
                  <c:v>411.9599915</c:v>
                </c:pt>
                <c:pt idx="63">
                  <c:v>413.02999879999999</c:v>
                </c:pt>
                <c:pt idx="64">
                  <c:v>413.92999270000001</c:v>
                </c:pt>
                <c:pt idx="65">
                  <c:v>415</c:v>
                </c:pt>
                <c:pt idx="66">
                  <c:v>416.05999759999997</c:v>
                </c:pt>
                <c:pt idx="67">
                  <c:v>416.9599915</c:v>
                </c:pt>
                <c:pt idx="68">
                  <c:v>418.02999879999999</c:v>
                </c:pt>
                <c:pt idx="69">
                  <c:v>418.92999270000001</c:v>
                </c:pt>
                <c:pt idx="70">
                  <c:v>420</c:v>
                </c:pt>
                <c:pt idx="71">
                  <c:v>421.05999759999997</c:v>
                </c:pt>
                <c:pt idx="72">
                  <c:v>421.9599915</c:v>
                </c:pt>
                <c:pt idx="73">
                  <c:v>423.02999879999999</c:v>
                </c:pt>
                <c:pt idx="74">
                  <c:v>423.92999270000001</c:v>
                </c:pt>
                <c:pt idx="75">
                  <c:v>425</c:v>
                </c:pt>
                <c:pt idx="76">
                  <c:v>426.05999759999997</c:v>
                </c:pt>
                <c:pt idx="77">
                  <c:v>426.9599915</c:v>
                </c:pt>
                <c:pt idx="78">
                  <c:v>428.02999879999999</c:v>
                </c:pt>
                <c:pt idx="79">
                  <c:v>428.92999270000001</c:v>
                </c:pt>
                <c:pt idx="80">
                  <c:v>430</c:v>
                </c:pt>
                <c:pt idx="81">
                  <c:v>431.05999759999997</c:v>
                </c:pt>
                <c:pt idx="82">
                  <c:v>431.9599915</c:v>
                </c:pt>
                <c:pt idx="83">
                  <c:v>433.02999879999999</c:v>
                </c:pt>
                <c:pt idx="84">
                  <c:v>433.92999270000001</c:v>
                </c:pt>
                <c:pt idx="85">
                  <c:v>435</c:v>
                </c:pt>
                <c:pt idx="86">
                  <c:v>436.05999759999997</c:v>
                </c:pt>
                <c:pt idx="87">
                  <c:v>436.9599915</c:v>
                </c:pt>
                <c:pt idx="88">
                  <c:v>438.02999879999999</c:v>
                </c:pt>
                <c:pt idx="89">
                  <c:v>438.92999270000001</c:v>
                </c:pt>
                <c:pt idx="90">
                  <c:v>440</c:v>
                </c:pt>
                <c:pt idx="91">
                  <c:v>441.05999759999997</c:v>
                </c:pt>
                <c:pt idx="92">
                  <c:v>441.9599915</c:v>
                </c:pt>
                <c:pt idx="93">
                  <c:v>443.02999879999999</c:v>
                </c:pt>
                <c:pt idx="94">
                  <c:v>443.92999270000001</c:v>
                </c:pt>
                <c:pt idx="95">
                  <c:v>445</c:v>
                </c:pt>
                <c:pt idx="96">
                  <c:v>446.05999759999997</c:v>
                </c:pt>
                <c:pt idx="97">
                  <c:v>446.9599915</c:v>
                </c:pt>
                <c:pt idx="98">
                  <c:v>448.02999879999999</c:v>
                </c:pt>
                <c:pt idx="99">
                  <c:v>448.92999270000001</c:v>
                </c:pt>
                <c:pt idx="100">
                  <c:v>450</c:v>
                </c:pt>
                <c:pt idx="101">
                  <c:v>451.0400085</c:v>
                </c:pt>
                <c:pt idx="102">
                  <c:v>451.94000240000003</c:v>
                </c:pt>
                <c:pt idx="103">
                  <c:v>452.98001099999999</c:v>
                </c:pt>
                <c:pt idx="104">
                  <c:v>454.01998900000001</c:v>
                </c:pt>
                <c:pt idx="105">
                  <c:v>455.07000729999999</c:v>
                </c:pt>
                <c:pt idx="106">
                  <c:v>455.97000120000001</c:v>
                </c:pt>
                <c:pt idx="107">
                  <c:v>457.01000979999998</c:v>
                </c:pt>
                <c:pt idx="108">
                  <c:v>458.0499878</c:v>
                </c:pt>
                <c:pt idx="109">
                  <c:v>458.9500122</c:v>
                </c:pt>
                <c:pt idx="110">
                  <c:v>460</c:v>
                </c:pt>
                <c:pt idx="111">
                  <c:v>461.05999759999997</c:v>
                </c:pt>
                <c:pt idx="112">
                  <c:v>461.9599915</c:v>
                </c:pt>
                <c:pt idx="113">
                  <c:v>463.02999879999999</c:v>
                </c:pt>
                <c:pt idx="114">
                  <c:v>463.92999270000001</c:v>
                </c:pt>
                <c:pt idx="115">
                  <c:v>465</c:v>
                </c:pt>
                <c:pt idx="116">
                  <c:v>466.05999759999997</c:v>
                </c:pt>
                <c:pt idx="117">
                  <c:v>466.9599915</c:v>
                </c:pt>
                <c:pt idx="118">
                  <c:v>468.02999879999999</c:v>
                </c:pt>
                <c:pt idx="119">
                  <c:v>468.92999270000001</c:v>
                </c:pt>
                <c:pt idx="120">
                  <c:v>470</c:v>
                </c:pt>
                <c:pt idx="121">
                  <c:v>471.0400085</c:v>
                </c:pt>
                <c:pt idx="122">
                  <c:v>471.94000240000003</c:v>
                </c:pt>
                <c:pt idx="123">
                  <c:v>472.98001099999999</c:v>
                </c:pt>
                <c:pt idx="124">
                  <c:v>474.01998900000001</c:v>
                </c:pt>
                <c:pt idx="125">
                  <c:v>475.07000729999999</c:v>
                </c:pt>
                <c:pt idx="126">
                  <c:v>475.97000120000001</c:v>
                </c:pt>
                <c:pt idx="127">
                  <c:v>477.01000979999998</c:v>
                </c:pt>
                <c:pt idx="128">
                  <c:v>478.0499878</c:v>
                </c:pt>
                <c:pt idx="129">
                  <c:v>478.9500122</c:v>
                </c:pt>
                <c:pt idx="130">
                  <c:v>480</c:v>
                </c:pt>
                <c:pt idx="131">
                  <c:v>481.0400085</c:v>
                </c:pt>
                <c:pt idx="132">
                  <c:v>481.94000240000003</c:v>
                </c:pt>
                <c:pt idx="133">
                  <c:v>482.98001099999999</c:v>
                </c:pt>
                <c:pt idx="134">
                  <c:v>484.01998900000001</c:v>
                </c:pt>
                <c:pt idx="135">
                  <c:v>485.07000729999999</c:v>
                </c:pt>
                <c:pt idx="136">
                  <c:v>485.97000120000001</c:v>
                </c:pt>
                <c:pt idx="137">
                  <c:v>487.01000979999998</c:v>
                </c:pt>
                <c:pt idx="138">
                  <c:v>488.0499878</c:v>
                </c:pt>
                <c:pt idx="139">
                  <c:v>488.9500122</c:v>
                </c:pt>
                <c:pt idx="140">
                  <c:v>490</c:v>
                </c:pt>
                <c:pt idx="141">
                  <c:v>491.05999759999997</c:v>
                </c:pt>
                <c:pt idx="142">
                  <c:v>491.9599915</c:v>
                </c:pt>
                <c:pt idx="143">
                  <c:v>493.02999879999999</c:v>
                </c:pt>
                <c:pt idx="144">
                  <c:v>493.92999270000001</c:v>
                </c:pt>
                <c:pt idx="145">
                  <c:v>495</c:v>
                </c:pt>
                <c:pt idx="146">
                  <c:v>496.05999759999997</c:v>
                </c:pt>
                <c:pt idx="147">
                  <c:v>496.9599915</c:v>
                </c:pt>
                <c:pt idx="148">
                  <c:v>498.02999879999999</c:v>
                </c:pt>
                <c:pt idx="149">
                  <c:v>498.92999270000001</c:v>
                </c:pt>
                <c:pt idx="150">
                  <c:v>500</c:v>
                </c:pt>
                <c:pt idx="151">
                  <c:v>501.0400085</c:v>
                </c:pt>
                <c:pt idx="152">
                  <c:v>501.94000240000003</c:v>
                </c:pt>
                <c:pt idx="153">
                  <c:v>502.98001099999999</c:v>
                </c:pt>
                <c:pt idx="154">
                  <c:v>504.01998900000001</c:v>
                </c:pt>
                <c:pt idx="155">
                  <c:v>505.07000729999999</c:v>
                </c:pt>
                <c:pt idx="156">
                  <c:v>505.97000120000001</c:v>
                </c:pt>
                <c:pt idx="157">
                  <c:v>507.01000979999998</c:v>
                </c:pt>
                <c:pt idx="158">
                  <c:v>508.0499878</c:v>
                </c:pt>
                <c:pt idx="159">
                  <c:v>508.9500122</c:v>
                </c:pt>
                <c:pt idx="160">
                  <c:v>510</c:v>
                </c:pt>
                <c:pt idx="161">
                  <c:v>511.01998900000001</c:v>
                </c:pt>
                <c:pt idx="162">
                  <c:v>512.04998780000005</c:v>
                </c:pt>
                <c:pt idx="163">
                  <c:v>512.94000240000003</c:v>
                </c:pt>
                <c:pt idx="164">
                  <c:v>513.96997069999998</c:v>
                </c:pt>
                <c:pt idx="165">
                  <c:v>515</c:v>
                </c:pt>
                <c:pt idx="166">
                  <c:v>516.02001949999999</c:v>
                </c:pt>
                <c:pt idx="167">
                  <c:v>517.04998780000005</c:v>
                </c:pt>
                <c:pt idx="168">
                  <c:v>517.94000240000003</c:v>
                </c:pt>
                <c:pt idx="169">
                  <c:v>518.96997069999998</c:v>
                </c:pt>
                <c:pt idx="170">
                  <c:v>520</c:v>
                </c:pt>
                <c:pt idx="171">
                  <c:v>521.03997800000002</c:v>
                </c:pt>
                <c:pt idx="172">
                  <c:v>521.94000240000003</c:v>
                </c:pt>
                <c:pt idx="173">
                  <c:v>522.97998050000001</c:v>
                </c:pt>
                <c:pt idx="174">
                  <c:v>524.02001949999999</c:v>
                </c:pt>
                <c:pt idx="175">
                  <c:v>525.07000730000004</c:v>
                </c:pt>
                <c:pt idx="176">
                  <c:v>525.96997069999998</c:v>
                </c:pt>
                <c:pt idx="177">
                  <c:v>527.01000980000003</c:v>
                </c:pt>
                <c:pt idx="178">
                  <c:v>528.04998780000005</c:v>
                </c:pt>
                <c:pt idx="179">
                  <c:v>528.95001219999995</c:v>
                </c:pt>
                <c:pt idx="180">
                  <c:v>530</c:v>
                </c:pt>
                <c:pt idx="181">
                  <c:v>531.03997800000002</c:v>
                </c:pt>
                <c:pt idx="182">
                  <c:v>531.94000240000003</c:v>
                </c:pt>
                <c:pt idx="183">
                  <c:v>532.97998050000001</c:v>
                </c:pt>
                <c:pt idx="184">
                  <c:v>534.02001949999999</c:v>
                </c:pt>
                <c:pt idx="185">
                  <c:v>535.07000730000004</c:v>
                </c:pt>
                <c:pt idx="186">
                  <c:v>535.96997069999998</c:v>
                </c:pt>
                <c:pt idx="187">
                  <c:v>537.01000980000003</c:v>
                </c:pt>
                <c:pt idx="188">
                  <c:v>538.04998780000005</c:v>
                </c:pt>
                <c:pt idx="189">
                  <c:v>538.95001219999995</c:v>
                </c:pt>
                <c:pt idx="190">
                  <c:v>540</c:v>
                </c:pt>
                <c:pt idx="191">
                  <c:v>541.02001949999999</c:v>
                </c:pt>
                <c:pt idx="192">
                  <c:v>542.04998780000005</c:v>
                </c:pt>
                <c:pt idx="193">
                  <c:v>542.94000240000003</c:v>
                </c:pt>
                <c:pt idx="194">
                  <c:v>543.96997069999998</c:v>
                </c:pt>
                <c:pt idx="195">
                  <c:v>545</c:v>
                </c:pt>
                <c:pt idx="196">
                  <c:v>546.02001949999999</c:v>
                </c:pt>
                <c:pt idx="197">
                  <c:v>547.04998780000005</c:v>
                </c:pt>
                <c:pt idx="198">
                  <c:v>547.94000240000003</c:v>
                </c:pt>
                <c:pt idx="199">
                  <c:v>548.96997069999998</c:v>
                </c:pt>
                <c:pt idx="200">
                  <c:v>550</c:v>
                </c:pt>
                <c:pt idx="201">
                  <c:v>551.02001949999999</c:v>
                </c:pt>
                <c:pt idx="202">
                  <c:v>552.04998780000005</c:v>
                </c:pt>
                <c:pt idx="203">
                  <c:v>552.94000240000003</c:v>
                </c:pt>
                <c:pt idx="204">
                  <c:v>553.96997069999998</c:v>
                </c:pt>
                <c:pt idx="205">
                  <c:v>555</c:v>
                </c:pt>
                <c:pt idx="206">
                  <c:v>556.02001949999999</c:v>
                </c:pt>
                <c:pt idx="207">
                  <c:v>557.04998780000005</c:v>
                </c:pt>
                <c:pt idx="208">
                  <c:v>557.94000240000003</c:v>
                </c:pt>
                <c:pt idx="209">
                  <c:v>558.96997069999998</c:v>
                </c:pt>
                <c:pt idx="210">
                  <c:v>560</c:v>
                </c:pt>
                <c:pt idx="211">
                  <c:v>561.02001949999999</c:v>
                </c:pt>
                <c:pt idx="212">
                  <c:v>562.04998780000005</c:v>
                </c:pt>
                <c:pt idx="213">
                  <c:v>562.94000240000003</c:v>
                </c:pt>
                <c:pt idx="214">
                  <c:v>563.96997069999998</c:v>
                </c:pt>
                <c:pt idx="215">
                  <c:v>565</c:v>
                </c:pt>
                <c:pt idx="216">
                  <c:v>566.02001949999999</c:v>
                </c:pt>
                <c:pt idx="217">
                  <c:v>567.04998780000005</c:v>
                </c:pt>
                <c:pt idx="218">
                  <c:v>567.94000240000003</c:v>
                </c:pt>
                <c:pt idx="219">
                  <c:v>568.96997069999998</c:v>
                </c:pt>
                <c:pt idx="220">
                  <c:v>570</c:v>
                </c:pt>
                <c:pt idx="221">
                  <c:v>571.02001949999999</c:v>
                </c:pt>
                <c:pt idx="222">
                  <c:v>572.04998780000005</c:v>
                </c:pt>
                <c:pt idx="223">
                  <c:v>572.94000240000003</c:v>
                </c:pt>
                <c:pt idx="224">
                  <c:v>573.96997069999998</c:v>
                </c:pt>
                <c:pt idx="225">
                  <c:v>575</c:v>
                </c:pt>
                <c:pt idx="226">
                  <c:v>576.02001949999999</c:v>
                </c:pt>
                <c:pt idx="227">
                  <c:v>577.04998780000005</c:v>
                </c:pt>
                <c:pt idx="228">
                  <c:v>577.94000240000003</c:v>
                </c:pt>
                <c:pt idx="229">
                  <c:v>578.96997069999998</c:v>
                </c:pt>
                <c:pt idx="230">
                  <c:v>580</c:v>
                </c:pt>
                <c:pt idx="231">
                  <c:v>581.02001949999999</c:v>
                </c:pt>
                <c:pt idx="232">
                  <c:v>582.04998780000005</c:v>
                </c:pt>
                <c:pt idx="233">
                  <c:v>582.94000240000003</c:v>
                </c:pt>
                <c:pt idx="234">
                  <c:v>583.96997069999998</c:v>
                </c:pt>
                <c:pt idx="235">
                  <c:v>585</c:v>
                </c:pt>
                <c:pt idx="236">
                  <c:v>586.02001949999999</c:v>
                </c:pt>
                <c:pt idx="237">
                  <c:v>587.04998780000005</c:v>
                </c:pt>
                <c:pt idx="238">
                  <c:v>587.94000240000003</c:v>
                </c:pt>
                <c:pt idx="239">
                  <c:v>588.96997069999998</c:v>
                </c:pt>
                <c:pt idx="240">
                  <c:v>590</c:v>
                </c:pt>
                <c:pt idx="241">
                  <c:v>591.01000980000003</c:v>
                </c:pt>
                <c:pt idx="242">
                  <c:v>592.02001949999999</c:v>
                </c:pt>
                <c:pt idx="243">
                  <c:v>593.03997800000002</c:v>
                </c:pt>
                <c:pt idx="244">
                  <c:v>594.04998780000005</c:v>
                </c:pt>
                <c:pt idx="245">
                  <c:v>595.07000730000004</c:v>
                </c:pt>
                <c:pt idx="246">
                  <c:v>595.94000240000003</c:v>
                </c:pt>
                <c:pt idx="247">
                  <c:v>596.95001219999995</c:v>
                </c:pt>
                <c:pt idx="248">
                  <c:v>597.96997069999998</c:v>
                </c:pt>
                <c:pt idx="249">
                  <c:v>598.97998050000001</c:v>
                </c:pt>
                <c:pt idx="250">
                  <c:v>600</c:v>
                </c:pt>
                <c:pt idx="251">
                  <c:v>601.01000980000003</c:v>
                </c:pt>
                <c:pt idx="252">
                  <c:v>602.02001949999999</c:v>
                </c:pt>
                <c:pt idx="253">
                  <c:v>603.03997800000002</c:v>
                </c:pt>
                <c:pt idx="254">
                  <c:v>604.04998780000005</c:v>
                </c:pt>
                <c:pt idx="255">
                  <c:v>605.07000730000004</c:v>
                </c:pt>
                <c:pt idx="256">
                  <c:v>605.94000240000003</c:v>
                </c:pt>
                <c:pt idx="257">
                  <c:v>606.95001219999995</c:v>
                </c:pt>
                <c:pt idx="258">
                  <c:v>607.96997069999998</c:v>
                </c:pt>
                <c:pt idx="259">
                  <c:v>608.97998050000001</c:v>
                </c:pt>
                <c:pt idx="260">
                  <c:v>610</c:v>
                </c:pt>
                <c:pt idx="261">
                  <c:v>611.02001949999999</c:v>
                </c:pt>
                <c:pt idx="262">
                  <c:v>612.04998780000005</c:v>
                </c:pt>
                <c:pt idx="263">
                  <c:v>612.94000240000003</c:v>
                </c:pt>
                <c:pt idx="264">
                  <c:v>613.96997069999998</c:v>
                </c:pt>
                <c:pt idx="265">
                  <c:v>615</c:v>
                </c:pt>
                <c:pt idx="266">
                  <c:v>616.02001949999999</c:v>
                </c:pt>
                <c:pt idx="267">
                  <c:v>617.04998780000005</c:v>
                </c:pt>
                <c:pt idx="268">
                  <c:v>617.94000240000003</c:v>
                </c:pt>
                <c:pt idx="269">
                  <c:v>618.96997069999998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631.01000980000003</c:v>
                </c:pt>
                <c:pt idx="282">
                  <c:v>632.02001949999999</c:v>
                </c:pt>
                <c:pt idx="283">
                  <c:v>633.03997800000002</c:v>
                </c:pt>
                <c:pt idx="284">
                  <c:v>634.04998780000005</c:v>
                </c:pt>
                <c:pt idx="285">
                  <c:v>635.07000730000004</c:v>
                </c:pt>
                <c:pt idx="286">
                  <c:v>635.94000240000003</c:v>
                </c:pt>
                <c:pt idx="287">
                  <c:v>636.95001219999995</c:v>
                </c:pt>
                <c:pt idx="288">
                  <c:v>637.96997069999998</c:v>
                </c:pt>
                <c:pt idx="289">
                  <c:v>638.97998050000001</c:v>
                </c:pt>
                <c:pt idx="290">
                  <c:v>640</c:v>
                </c:pt>
                <c:pt idx="291">
                  <c:v>641.01000980000003</c:v>
                </c:pt>
                <c:pt idx="292">
                  <c:v>642.02001949999999</c:v>
                </c:pt>
                <c:pt idx="293">
                  <c:v>643.03997800000002</c:v>
                </c:pt>
                <c:pt idx="294">
                  <c:v>644.04998780000005</c:v>
                </c:pt>
                <c:pt idx="295">
                  <c:v>645.07000730000004</c:v>
                </c:pt>
                <c:pt idx="296">
                  <c:v>645.94000240000003</c:v>
                </c:pt>
                <c:pt idx="297">
                  <c:v>646.95001219999995</c:v>
                </c:pt>
                <c:pt idx="298">
                  <c:v>647.96997069999998</c:v>
                </c:pt>
                <c:pt idx="299">
                  <c:v>648.97998050000001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690.97998050000001</c:v>
                </c:pt>
                <c:pt idx="342">
                  <c:v>691.96997069999998</c:v>
                </c:pt>
                <c:pt idx="343">
                  <c:v>692.95001219999995</c:v>
                </c:pt>
                <c:pt idx="344">
                  <c:v>693.94000240000003</c:v>
                </c:pt>
                <c:pt idx="345">
                  <c:v>695.07000730000004</c:v>
                </c:pt>
                <c:pt idx="346">
                  <c:v>696.04998780000005</c:v>
                </c:pt>
                <c:pt idx="347">
                  <c:v>697.03997800000002</c:v>
                </c:pt>
                <c:pt idx="348">
                  <c:v>698.02001949999999</c:v>
                </c:pt>
                <c:pt idx="349">
                  <c:v>699.01000980000003</c:v>
                </c:pt>
                <c:pt idx="350">
                  <c:v>700</c:v>
                </c:pt>
              </c:numCache>
            </c:numRef>
          </c:xVal>
          <c:yVal>
            <c:numRef>
              <c:f>Tonic!$D$3:$D$393</c:f>
              <c:numCache>
                <c:formatCode>0.000</c:formatCode>
                <c:ptCount val="391"/>
                <c:pt idx="0">
                  <c:v>0.26870885490000002</c:v>
                </c:pt>
                <c:pt idx="1">
                  <c:v>0.367469728</c:v>
                </c:pt>
                <c:pt idx="2">
                  <c:v>0.37455815079999999</c:v>
                </c:pt>
                <c:pt idx="3">
                  <c:v>0.42504641409999999</c:v>
                </c:pt>
                <c:pt idx="4">
                  <c:v>0.65629100799999995</c:v>
                </c:pt>
                <c:pt idx="5">
                  <c:v>0.46097111699999999</c:v>
                </c:pt>
                <c:pt idx="6">
                  <c:v>0.40385004880000003</c:v>
                </c:pt>
                <c:pt idx="7">
                  <c:v>0.4927211702</c:v>
                </c:pt>
                <c:pt idx="8">
                  <c:v>0.65536934140000003</c:v>
                </c:pt>
                <c:pt idx="9">
                  <c:v>0.80513447520000003</c:v>
                </c:pt>
                <c:pt idx="10">
                  <c:v>0.61988043790000003</c:v>
                </c:pt>
                <c:pt idx="11">
                  <c:v>0.71202880140000002</c:v>
                </c:pt>
                <c:pt idx="12">
                  <c:v>0.79530304669999996</c:v>
                </c:pt>
                <c:pt idx="13">
                  <c:v>0.80708390470000002</c:v>
                </c:pt>
                <c:pt idx="14">
                  <c:v>0.86342048650000003</c:v>
                </c:pt>
                <c:pt idx="15">
                  <c:v>0.98303693530000003</c:v>
                </c:pt>
                <c:pt idx="16">
                  <c:v>0.99488347769999996</c:v>
                </c:pt>
                <c:pt idx="17">
                  <c:v>1.2142873999999999</c:v>
                </c:pt>
                <c:pt idx="18">
                  <c:v>1.267714024</c:v>
                </c:pt>
                <c:pt idx="19">
                  <c:v>1.218654752</c:v>
                </c:pt>
                <c:pt idx="20">
                  <c:v>1.2730597260000001</c:v>
                </c:pt>
                <c:pt idx="21">
                  <c:v>1.32106626</c:v>
                </c:pt>
                <c:pt idx="22">
                  <c:v>1.491341233</c:v>
                </c:pt>
                <c:pt idx="23">
                  <c:v>1.6371272800000001</c:v>
                </c:pt>
                <c:pt idx="24">
                  <c:v>1.6561549900000001</c:v>
                </c:pt>
                <c:pt idx="25">
                  <c:v>1.6924936770000001</c:v>
                </c:pt>
                <c:pt idx="26">
                  <c:v>2.0722525119999999</c:v>
                </c:pt>
                <c:pt idx="27">
                  <c:v>2.1388614179999998</c:v>
                </c:pt>
                <c:pt idx="28">
                  <c:v>2.3871774669999999</c:v>
                </c:pt>
                <c:pt idx="29">
                  <c:v>2.6317627429999999</c:v>
                </c:pt>
                <c:pt idx="30">
                  <c:v>2.9016387460000002</c:v>
                </c:pt>
                <c:pt idx="31">
                  <c:v>3.0494689940000002</c:v>
                </c:pt>
                <c:pt idx="32">
                  <c:v>3.4969925879999999</c:v>
                </c:pt>
                <c:pt idx="33">
                  <c:v>3.9481744769999998</c:v>
                </c:pt>
                <c:pt idx="34">
                  <c:v>4.261604309</c:v>
                </c:pt>
                <c:pt idx="35">
                  <c:v>4.7242317199999997</c:v>
                </c:pt>
                <c:pt idx="36">
                  <c:v>5.3772878649999996</c:v>
                </c:pt>
                <c:pt idx="37">
                  <c:v>5.9432249070000003</c:v>
                </c:pt>
                <c:pt idx="38">
                  <c:v>6.5446834559999996</c:v>
                </c:pt>
                <c:pt idx="39">
                  <c:v>7.0538439750000004</c:v>
                </c:pt>
                <c:pt idx="40">
                  <c:v>7.6661772729999997</c:v>
                </c:pt>
                <c:pt idx="41">
                  <c:v>8.7081718440000007</c:v>
                </c:pt>
                <c:pt idx="42">
                  <c:v>9.4511003490000007</c:v>
                </c:pt>
                <c:pt idx="43">
                  <c:v>10.61001682</c:v>
                </c:pt>
                <c:pt idx="44">
                  <c:v>11.55999851</c:v>
                </c:pt>
                <c:pt idx="45">
                  <c:v>12.75636768</c:v>
                </c:pt>
                <c:pt idx="46">
                  <c:v>14.457610130000001</c:v>
                </c:pt>
                <c:pt idx="47">
                  <c:v>15.309043880000001</c:v>
                </c:pt>
                <c:pt idx="48">
                  <c:v>17.076519009999998</c:v>
                </c:pt>
                <c:pt idx="49">
                  <c:v>18.748302460000001</c:v>
                </c:pt>
                <c:pt idx="50">
                  <c:v>20.79576874</c:v>
                </c:pt>
                <c:pt idx="51">
                  <c:v>22.569362640000001</c:v>
                </c:pt>
                <c:pt idx="52">
                  <c:v>24.21088409</c:v>
                </c:pt>
                <c:pt idx="53">
                  <c:v>26.388351440000001</c:v>
                </c:pt>
                <c:pt idx="54">
                  <c:v>28.620779039999999</c:v>
                </c:pt>
                <c:pt idx="55">
                  <c:v>30.936994550000001</c:v>
                </c:pt>
                <c:pt idx="56">
                  <c:v>33.336437230000001</c:v>
                </c:pt>
                <c:pt idx="57">
                  <c:v>35.699596409999998</c:v>
                </c:pt>
                <c:pt idx="58">
                  <c:v>37.762874600000004</c:v>
                </c:pt>
                <c:pt idx="59">
                  <c:v>41.016601559999998</c:v>
                </c:pt>
                <c:pt idx="60">
                  <c:v>43.645912170000003</c:v>
                </c:pt>
                <c:pt idx="61">
                  <c:v>46.01608658</c:v>
                </c:pt>
                <c:pt idx="62">
                  <c:v>48.311347959999999</c:v>
                </c:pt>
                <c:pt idx="63">
                  <c:v>51.95797348</c:v>
                </c:pt>
                <c:pt idx="64">
                  <c:v>54.361076349999998</c:v>
                </c:pt>
                <c:pt idx="65">
                  <c:v>57.479751589999999</c:v>
                </c:pt>
                <c:pt idx="66">
                  <c:v>59.821281429999999</c:v>
                </c:pt>
                <c:pt idx="67">
                  <c:v>62.31151199</c:v>
                </c:pt>
                <c:pt idx="68">
                  <c:v>64.750030519999996</c:v>
                </c:pt>
                <c:pt idx="69">
                  <c:v>66.703788759999995</c:v>
                </c:pt>
                <c:pt idx="70">
                  <c:v>69.208580019999999</c:v>
                </c:pt>
                <c:pt idx="71">
                  <c:v>72.068519589999994</c:v>
                </c:pt>
                <c:pt idx="72">
                  <c:v>74.181053160000005</c:v>
                </c:pt>
                <c:pt idx="73">
                  <c:v>76.974632260000007</c:v>
                </c:pt>
                <c:pt idx="74">
                  <c:v>79.008895870000003</c:v>
                </c:pt>
                <c:pt idx="75">
                  <c:v>81.564758299999994</c:v>
                </c:pt>
                <c:pt idx="76">
                  <c:v>83.208015439999997</c:v>
                </c:pt>
                <c:pt idx="77">
                  <c:v>85.242080689999995</c:v>
                </c:pt>
                <c:pt idx="78">
                  <c:v>87.718887330000001</c:v>
                </c:pt>
                <c:pt idx="79">
                  <c:v>89.351379390000005</c:v>
                </c:pt>
                <c:pt idx="80">
                  <c:v>91.178794859999996</c:v>
                </c:pt>
                <c:pt idx="81">
                  <c:v>94.778518680000005</c:v>
                </c:pt>
                <c:pt idx="82">
                  <c:v>95.594573969999999</c:v>
                </c:pt>
                <c:pt idx="83">
                  <c:v>97.774650570000006</c:v>
                </c:pt>
                <c:pt idx="84">
                  <c:v>100.3635788</c:v>
                </c:pt>
                <c:pt idx="85">
                  <c:v>102.2808685</c:v>
                </c:pt>
                <c:pt idx="86">
                  <c:v>104.2614899</c:v>
                </c:pt>
                <c:pt idx="87">
                  <c:v>105.0887299</c:v>
                </c:pt>
                <c:pt idx="88">
                  <c:v>107.0742035</c:v>
                </c:pt>
                <c:pt idx="89">
                  <c:v>110.0088882</c:v>
                </c:pt>
                <c:pt idx="90">
                  <c:v>111.082016</c:v>
                </c:pt>
                <c:pt idx="91">
                  <c:v>112.0146561</c:v>
                </c:pt>
                <c:pt idx="92">
                  <c:v>113.2000122</c:v>
                </c:pt>
                <c:pt idx="93">
                  <c:v>114.4878769</c:v>
                </c:pt>
                <c:pt idx="94">
                  <c:v>115.164711</c:v>
                </c:pt>
                <c:pt idx="95">
                  <c:v>116.34433749999999</c:v>
                </c:pt>
                <c:pt idx="96">
                  <c:v>116.9236374</c:v>
                </c:pt>
                <c:pt idx="97">
                  <c:v>117.029274</c:v>
                </c:pt>
                <c:pt idx="98">
                  <c:v>117.96741489999999</c:v>
                </c:pt>
                <c:pt idx="99">
                  <c:v>118.14299010000001</c:v>
                </c:pt>
                <c:pt idx="100">
                  <c:v>118.4090424</c:v>
                </c:pt>
                <c:pt idx="101">
                  <c:v>119.83560180000001</c:v>
                </c:pt>
                <c:pt idx="102">
                  <c:v>120.4878006</c:v>
                </c:pt>
                <c:pt idx="103">
                  <c:v>120.26709750000001</c:v>
                </c:pt>
                <c:pt idx="104">
                  <c:v>120.2739105</c:v>
                </c:pt>
                <c:pt idx="105">
                  <c:v>120.97322080000001</c:v>
                </c:pt>
                <c:pt idx="106">
                  <c:v>120.59828950000001</c:v>
                </c:pt>
                <c:pt idx="107">
                  <c:v>120.5901794</c:v>
                </c:pt>
                <c:pt idx="108">
                  <c:v>119.5239868</c:v>
                </c:pt>
                <c:pt idx="109">
                  <c:v>120.0369797</c:v>
                </c:pt>
                <c:pt idx="110">
                  <c:v>119.4399796</c:v>
                </c:pt>
                <c:pt idx="111">
                  <c:v>119.80129239999999</c:v>
                </c:pt>
                <c:pt idx="112">
                  <c:v>117.769989</c:v>
                </c:pt>
                <c:pt idx="113">
                  <c:v>117.1822128</c:v>
                </c:pt>
                <c:pt idx="114">
                  <c:v>115.2839661</c:v>
                </c:pt>
                <c:pt idx="115">
                  <c:v>114.23224639999999</c:v>
                </c:pt>
                <c:pt idx="116">
                  <c:v>113.87225340000001</c:v>
                </c:pt>
                <c:pt idx="117">
                  <c:v>112.64902499999999</c:v>
                </c:pt>
                <c:pt idx="118">
                  <c:v>110.4822159</c:v>
                </c:pt>
                <c:pt idx="119">
                  <c:v>110.6359558</c:v>
                </c:pt>
                <c:pt idx="120">
                  <c:v>107.3055801</c:v>
                </c:pt>
                <c:pt idx="121">
                  <c:v>106.61421970000001</c:v>
                </c:pt>
                <c:pt idx="122">
                  <c:v>105.8352127</c:v>
                </c:pt>
                <c:pt idx="123">
                  <c:v>104.0737228</c:v>
                </c:pt>
                <c:pt idx="124">
                  <c:v>102.55821229999999</c:v>
                </c:pt>
                <c:pt idx="125">
                  <c:v>100.1662369</c:v>
                </c:pt>
                <c:pt idx="126">
                  <c:v>100.18355560000001</c:v>
                </c:pt>
                <c:pt idx="127">
                  <c:v>97.283485409999997</c:v>
                </c:pt>
                <c:pt idx="128">
                  <c:v>95.415832519999995</c:v>
                </c:pt>
                <c:pt idx="129">
                  <c:v>94.586334230000006</c:v>
                </c:pt>
                <c:pt idx="130">
                  <c:v>92.193206790000005</c:v>
                </c:pt>
                <c:pt idx="131">
                  <c:v>90.622116090000006</c:v>
                </c:pt>
                <c:pt idx="132">
                  <c:v>88.723205570000005</c:v>
                </c:pt>
                <c:pt idx="133">
                  <c:v>86.96045685</c:v>
                </c:pt>
                <c:pt idx="134">
                  <c:v>86.042114260000005</c:v>
                </c:pt>
                <c:pt idx="135">
                  <c:v>83.880821229999995</c:v>
                </c:pt>
                <c:pt idx="136">
                  <c:v>81.516799930000005</c:v>
                </c:pt>
                <c:pt idx="137">
                  <c:v>79.878478999999999</c:v>
                </c:pt>
                <c:pt idx="138">
                  <c:v>78.439567569999994</c:v>
                </c:pt>
                <c:pt idx="139">
                  <c:v>76.51842499</c:v>
                </c:pt>
                <c:pt idx="140">
                  <c:v>74.618820189999994</c:v>
                </c:pt>
                <c:pt idx="141">
                  <c:v>73.167327880000002</c:v>
                </c:pt>
                <c:pt idx="142">
                  <c:v>70.821533200000005</c:v>
                </c:pt>
                <c:pt idx="143">
                  <c:v>68.934143070000005</c:v>
                </c:pt>
                <c:pt idx="144">
                  <c:v>67.528602599999999</c:v>
                </c:pt>
                <c:pt idx="145">
                  <c:v>66.298088070000006</c:v>
                </c:pt>
                <c:pt idx="146">
                  <c:v>63.644542690000002</c:v>
                </c:pt>
                <c:pt idx="147">
                  <c:v>62.981204990000002</c:v>
                </c:pt>
                <c:pt idx="148">
                  <c:v>61.696422579999997</c:v>
                </c:pt>
                <c:pt idx="149">
                  <c:v>60.363838200000004</c:v>
                </c:pt>
                <c:pt idx="150">
                  <c:v>58.965625760000002</c:v>
                </c:pt>
                <c:pt idx="151">
                  <c:v>57.605281830000003</c:v>
                </c:pt>
                <c:pt idx="152">
                  <c:v>56.088775630000001</c:v>
                </c:pt>
                <c:pt idx="153">
                  <c:v>54.829761509999997</c:v>
                </c:pt>
                <c:pt idx="154">
                  <c:v>53.090282440000003</c:v>
                </c:pt>
                <c:pt idx="155">
                  <c:v>51.550262449999998</c:v>
                </c:pt>
                <c:pt idx="156">
                  <c:v>50.365592960000001</c:v>
                </c:pt>
                <c:pt idx="157">
                  <c:v>49.049545289999998</c:v>
                </c:pt>
                <c:pt idx="158">
                  <c:v>47.931495669999997</c:v>
                </c:pt>
                <c:pt idx="159">
                  <c:v>46.470561979999999</c:v>
                </c:pt>
                <c:pt idx="160">
                  <c:v>44.999534609999998</c:v>
                </c:pt>
                <c:pt idx="161">
                  <c:v>43.577346800000001</c:v>
                </c:pt>
                <c:pt idx="162">
                  <c:v>42.549732210000002</c:v>
                </c:pt>
                <c:pt idx="163">
                  <c:v>41.846500399999996</c:v>
                </c:pt>
                <c:pt idx="164">
                  <c:v>40.178676609999997</c:v>
                </c:pt>
                <c:pt idx="165">
                  <c:v>39.669006349999997</c:v>
                </c:pt>
                <c:pt idx="166">
                  <c:v>37.955356600000002</c:v>
                </c:pt>
                <c:pt idx="167">
                  <c:v>36.728885650000002</c:v>
                </c:pt>
                <c:pt idx="168">
                  <c:v>35.58381653</c:v>
                </c:pt>
                <c:pt idx="169">
                  <c:v>34.716381069999997</c:v>
                </c:pt>
                <c:pt idx="170">
                  <c:v>33.457168580000001</c:v>
                </c:pt>
                <c:pt idx="171">
                  <c:v>32.529895779999997</c:v>
                </c:pt>
                <c:pt idx="172">
                  <c:v>31.526327129999999</c:v>
                </c:pt>
                <c:pt idx="173">
                  <c:v>30.775138850000001</c:v>
                </c:pt>
                <c:pt idx="174">
                  <c:v>30.11717415</c:v>
                </c:pt>
                <c:pt idx="175">
                  <c:v>28.935455319999999</c:v>
                </c:pt>
                <c:pt idx="176">
                  <c:v>28.35660553</c:v>
                </c:pt>
                <c:pt idx="177">
                  <c:v>27.670631409999999</c:v>
                </c:pt>
                <c:pt idx="178">
                  <c:v>26.945251460000001</c:v>
                </c:pt>
                <c:pt idx="179">
                  <c:v>25.83317757</c:v>
                </c:pt>
                <c:pt idx="180">
                  <c:v>25.136924740000001</c:v>
                </c:pt>
                <c:pt idx="181">
                  <c:v>24.316783910000002</c:v>
                </c:pt>
                <c:pt idx="182">
                  <c:v>23.807363509999998</c:v>
                </c:pt>
                <c:pt idx="183">
                  <c:v>22.874425890000001</c:v>
                </c:pt>
                <c:pt idx="184">
                  <c:v>22.232765199999999</c:v>
                </c:pt>
                <c:pt idx="185">
                  <c:v>21.365428919999999</c:v>
                </c:pt>
                <c:pt idx="186">
                  <c:v>20.831821439999999</c:v>
                </c:pt>
                <c:pt idx="187">
                  <c:v>20.118207930000001</c:v>
                </c:pt>
                <c:pt idx="188">
                  <c:v>19.470615389999999</c:v>
                </c:pt>
                <c:pt idx="189">
                  <c:v>18.824148180000002</c:v>
                </c:pt>
                <c:pt idx="190">
                  <c:v>18.516765589999999</c:v>
                </c:pt>
                <c:pt idx="191">
                  <c:v>17.59088135</c:v>
                </c:pt>
                <c:pt idx="192">
                  <c:v>17.183551789999999</c:v>
                </c:pt>
                <c:pt idx="193">
                  <c:v>16.444847110000001</c:v>
                </c:pt>
                <c:pt idx="194">
                  <c:v>15.94380093</c:v>
                </c:pt>
                <c:pt idx="195">
                  <c:v>15.530015949999999</c:v>
                </c:pt>
                <c:pt idx="196">
                  <c:v>14.954899790000001</c:v>
                </c:pt>
                <c:pt idx="197">
                  <c:v>14.671796799999999</c:v>
                </c:pt>
                <c:pt idx="198">
                  <c:v>13.97172737</c:v>
                </c:pt>
                <c:pt idx="199">
                  <c:v>13.26823521</c:v>
                </c:pt>
                <c:pt idx="200">
                  <c:v>13.23602676</c:v>
                </c:pt>
                <c:pt idx="201">
                  <c:v>12.55211353</c:v>
                </c:pt>
                <c:pt idx="202">
                  <c:v>12.25456715</c:v>
                </c:pt>
                <c:pt idx="203">
                  <c:v>11.7657299</c:v>
                </c:pt>
                <c:pt idx="204">
                  <c:v>11.62075424</c:v>
                </c:pt>
                <c:pt idx="205">
                  <c:v>11.00253296</c:v>
                </c:pt>
                <c:pt idx="206">
                  <c:v>10.61950588</c:v>
                </c:pt>
                <c:pt idx="207">
                  <c:v>10.26508999</c:v>
                </c:pt>
                <c:pt idx="208">
                  <c:v>10.09251499</c:v>
                </c:pt>
                <c:pt idx="209">
                  <c:v>9.8555679319999996</c:v>
                </c:pt>
                <c:pt idx="210">
                  <c:v>9.3499555589999996</c:v>
                </c:pt>
                <c:pt idx="211">
                  <c:v>9.0525312420000006</c:v>
                </c:pt>
                <c:pt idx="212">
                  <c:v>8.9102277759999993</c:v>
                </c:pt>
                <c:pt idx="213">
                  <c:v>8.7862463000000002</c:v>
                </c:pt>
                <c:pt idx="214">
                  <c:v>8.4758472440000006</c:v>
                </c:pt>
                <c:pt idx="215">
                  <c:v>8.0586881639999994</c:v>
                </c:pt>
                <c:pt idx="216">
                  <c:v>7.6233186719999999</c:v>
                </c:pt>
                <c:pt idx="217">
                  <c:v>7.4053373340000004</c:v>
                </c:pt>
                <c:pt idx="218">
                  <c:v>7.1569480900000002</c:v>
                </c:pt>
                <c:pt idx="219">
                  <c:v>7.1463265419999997</c:v>
                </c:pt>
                <c:pt idx="220">
                  <c:v>6.7314705850000003</c:v>
                </c:pt>
                <c:pt idx="221">
                  <c:v>6.7109417919999999</c:v>
                </c:pt>
                <c:pt idx="222">
                  <c:v>6.1210818290000004</c:v>
                </c:pt>
                <c:pt idx="223">
                  <c:v>6.1342425350000003</c:v>
                </c:pt>
                <c:pt idx="224">
                  <c:v>5.7229051589999997</c:v>
                </c:pt>
                <c:pt idx="225">
                  <c:v>5.661075115</c:v>
                </c:pt>
                <c:pt idx="226">
                  <c:v>5.5285124779999997</c:v>
                </c:pt>
                <c:pt idx="227">
                  <c:v>5.2861051559999996</c:v>
                </c:pt>
                <c:pt idx="228">
                  <c:v>5.1090674399999996</c:v>
                </c:pt>
                <c:pt idx="229">
                  <c:v>4.8531045910000001</c:v>
                </c:pt>
                <c:pt idx="230">
                  <c:v>4.7843570709999996</c:v>
                </c:pt>
                <c:pt idx="231">
                  <c:v>4.5750060079999999</c:v>
                </c:pt>
                <c:pt idx="232">
                  <c:v>4.4786729809999999</c:v>
                </c:pt>
                <c:pt idx="233">
                  <c:v>4.3946537970000001</c:v>
                </c:pt>
                <c:pt idx="234">
                  <c:v>4.1946306230000001</c:v>
                </c:pt>
                <c:pt idx="235">
                  <c:v>3.796245098</c:v>
                </c:pt>
                <c:pt idx="236">
                  <c:v>4.0104274750000002</c:v>
                </c:pt>
                <c:pt idx="237">
                  <c:v>3.7974104880000001</c:v>
                </c:pt>
                <c:pt idx="238">
                  <c:v>3.7492144110000001</c:v>
                </c:pt>
                <c:pt idx="239">
                  <c:v>3.6374928949999998</c:v>
                </c:pt>
                <c:pt idx="240">
                  <c:v>3.5407650469999998</c:v>
                </c:pt>
                <c:pt idx="241">
                  <c:v>3.307993889</c:v>
                </c:pt>
                <c:pt idx="242">
                  <c:v>3.2123064989999999</c:v>
                </c:pt>
                <c:pt idx="243">
                  <c:v>3.1711294649999999</c:v>
                </c:pt>
                <c:pt idx="244">
                  <c:v>3.033067226</c:v>
                </c:pt>
                <c:pt idx="245">
                  <c:v>2.8429281710000001</c:v>
                </c:pt>
                <c:pt idx="246">
                  <c:v>2.747442961</c:v>
                </c:pt>
                <c:pt idx="247">
                  <c:v>2.9777464870000001</c:v>
                </c:pt>
                <c:pt idx="248">
                  <c:v>2.5960779189999998</c:v>
                </c:pt>
                <c:pt idx="249">
                  <c:v>2.7048089499999999</c:v>
                </c:pt>
                <c:pt idx="250">
                  <c:v>2.2388565539999998</c:v>
                </c:pt>
                <c:pt idx="251">
                  <c:v>2.3416488169999998</c:v>
                </c:pt>
                <c:pt idx="252">
                  <c:v>2.4587860109999999</c:v>
                </c:pt>
                <c:pt idx="253">
                  <c:v>2.2817771429999998</c:v>
                </c:pt>
                <c:pt idx="254">
                  <c:v>2.1883301730000002</c:v>
                </c:pt>
                <c:pt idx="255">
                  <c:v>2.0979495049999999</c:v>
                </c:pt>
                <c:pt idx="256">
                  <c:v>2.048176765</c:v>
                </c:pt>
                <c:pt idx="257">
                  <c:v>2.000500202</c:v>
                </c:pt>
                <c:pt idx="258">
                  <c:v>1.820043206</c:v>
                </c:pt>
                <c:pt idx="259">
                  <c:v>1.8400282859999999</c:v>
                </c:pt>
                <c:pt idx="260">
                  <c:v>1.9008045200000001</c:v>
                </c:pt>
                <c:pt idx="261">
                  <c:v>1.8734623189999999</c:v>
                </c:pt>
                <c:pt idx="262">
                  <c:v>1.6236616370000001</c:v>
                </c:pt>
                <c:pt idx="263">
                  <c:v>1.4301116469999999</c:v>
                </c:pt>
                <c:pt idx="264">
                  <c:v>1.4756517410000001</c:v>
                </c:pt>
                <c:pt idx="265">
                  <c:v>1.3628239630000001</c:v>
                </c:pt>
                <c:pt idx="266">
                  <c:v>1.4233816859999999</c:v>
                </c:pt>
                <c:pt idx="267">
                  <c:v>1.3452340359999999</c:v>
                </c:pt>
                <c:pt idx="268">
                  <c:v>1.2595533130000001</c:v>
                </c:pt>
                <c:pt idx="269">
                  <c:v>1.073814034</c:v>
                </c:pt>
                <c:pt idx="270">
                  <c:v>1.2126556630000001</c:v>
                </c:pt>
                <c:pt idx="271">
                  <c:v>1.1127597090000001</c:v>
                </c:pt>
                <c:pt idx="272">
                  <c:v>1.2301980260000001</c:v>
                </c:pt>
                <c:pt idx="273">
                  <c:v>0.93303823470000002</c:v>
                </c:pt>
                <c:pt idx="274">
                  <c:v>1.054557204</c:v>
                </c:pt>
                <c:pt idx="275">
                  <c:v>0.97751712800000001</c:v>
                </c:pt>
                <c:pt idx="276">
                  <c:v>0.79239302869999995</c:v>
                </c:pt>
                <c:pt idx="277">
                  <c:v>0.84819489719999996</c:v>
                </c:pt>
                <c:pt idx="278">
                  <c:v>0.97547698019999995</c:v>
                </c:pt>
                <c:pt idx="279">
                  <c:v>0.89561384919999998</c:v>
                </c:pt>
                <c:pt idx="280">
                  <c:v>0.86148691180000003</c:v>
                </c:pt>
                <c:pt idx="281">
                  <c:v>0.8165550828</c:v>
                </c:pt>
                <c:pt idx="282">
                  <c:v>0.75018757579999995</c:v>
                </c:pt>
                <c:pt idx="283">
                  <c:v>0.68334019180000005</c:v>
                </c:pt>
                <c:pt idx="284">
                  <c:v>0.81680810449999997</c:v>
                </c:pt>
                <c:pt idx="285">
                  <c:v>0.8178100586</c:v>
                </c:pt>
                <c:pt idx="286">
                  <c:v>0.68393415209999997</c:v>
                </c:pt>
                <c:pt idx="287">
                  <c:v>0.77582961319999999</c:v>
                </c:pt>
                <c:pt idx="288">
                  <c:v>0.50018185380000002</c:v>
                </c:pt>
                <c:pt idx="289">
                  <c:v>0.5723967552</c:v>
                </c:pt>
                <c:pt idx="290">
                  <c:v>0.64587563280000004</c:v>
                </c:pt>
                <c:pt idx="291">
                  <c:v>0.64975750450000003</c:v>
                </c:pt>
                <c:pt idx="292">
                  <c:v>0.63802641630000001</c:v>
                </c:pt>
                <c:pt idx="293">
                  <c:v>0.42820763589999999</c:v>
                </c:pt>
                <c:pt idx="294">
                  <c:v>0.57051324839999995</c:v>
                </c:pt>
                <c:pt idx="295">
                  <c:v>0.71395105120000002</c:v>
                </c:pt>
                <c:pt idx="296">
                  <c:v>0.1579921544</c:v>
                </c:pt>
                <c:pt idx="297">
                  <c:v>0.45055192710000003</c:v>
                </c:pt>
                <c:pt idx="298">
                  <c:v>0.54666316510000001</c:v>
                </c:pt>
                <c:pt idx="299">
                  <c:v>0.54658496379999999</c:v>
                </c:pt>
                <c:pt idx="300">
                  <c:v>0.31286314129999998</c:v>
                </c:pt>
                <c:pt idx="301">
                  <c:v>0.53041833640000002</c:v>
                </c:pt>
                <c:pt idx="302">
                  <c:v>0.46541520949999998</c:v>
                </c:pt>
                <c:pt idx="303">
                  <c:v>0.40740573410000003</c:v>
                </c:pt>
                <c:pt idx="304">
                  <c:v>0.43004912140000001</c:v>
                </c:pt>
                <c:pt idx="305">
                  <c:v>0.36124718189999999</c:v>
                </c:pt>
                <c:pt idx="306">
                  <c:v>0.40358743070000003</c:v>
                </c:pt>
                <c:pt idx="307">
                  <c:v>0.58922177549999999</c:v>
                </c:pt>
                <c:pt idx="308">
                  <c:v>0.44357702139999999</c:v>
                </c:pt>
                <c:pt idx="309">
                  <c:v>0.36898666619999998</c:v>
                </c:pt>
                <c:pt idx="310">
                  <c:v>0.26999056339999999</c:v>
                </c:pt>
                <c:pt idx="311">
                  <c:v>0.2655807436</c:v>
                </c:pt>
                <c:pt idx="312">
                  <c:v>6.7344605919999995E-2</c:v>
                </c:pt>
                <c:pt idx="313">
                  <c:v>0.39045453070000002</c:v>
                </c:pt>
                <c:pt idx="314">
                  <c:v>0.23606163259999999</c:v>
                </c:pt>
                <c:pt idx="315">
                  <c:v>0.311727643</c:v>
                </c:pt>
                <c:pt idx="316">
                  <c:v>0.2338634282</c:v>
                </c:pt>
                <c:pt idx="317">
                  <c:v>0.18260253970000001</c:v>
                </c:pt>
                <c:pt idx="318">
                  <c:v>0.38218563799999999</c:v>
                </c:pt>
                <c:pt idx="319">
                  <c:v>0.22465346750000001</c:v>
                </c:pt>
                <c:pt idx="320">
                  <c:v>0.45964935420000003</c:v>
                </c:pt>
                <c:pt idx="321">
                  <c:v>0.1546790451</c:v>
                </c:pt>
                <c:pt idx="322">
                  <c:v>0.15602014959999999</c:v>
                </c:pt>
                <c:pt idx="323">
                  <c:v>0.20885548000000001</c:v>
                </c:pt>
                <c:pt idx="324">
                  <c:v>0.32727509739999999</c:v>
                </c:pt>
                <c:pt idx="325">
                  <c:v>0.22443665560000001</c:v>
                </c:pt>
                <c:pt idx="326">
                  <c:v>0.19774134460000001</c:v>
                </c:pt>
                <c:pt idx="327">
                  <c:v>6.7853346470000006E-2</c:v>
                </c:pt>
                <c:pt idx="328">
                  <c:v>0.20239727199999999</c:v>
                </c:pt>
                <c:pt idx="329">
                  <c:v>0.24139218030000001</c:v>
                </c:pt>
                <c:pt idx="330">
                  <c:v>0.41326808929999997</c:v>
                </c:pt>
                <c:pt idx="331">
                  <c:v>0.2217885107</c:v>
                </c:pt>
                <c:pt idx="332">
                  <c:v>0.43056562539999998</c:v>
                </c:pt>
                <c:pt idx="333">
                  <c:v>0.17909914260000001</c:v>
                </c:pt>
                <c:pt idx="334">
                  <c:v>0.2210140079</c:v>
                </c:pt>
                <c:pt idx="335">
                  <c:v>0.29138836260000001</c:v>
                </c:pt>
                <c:pt idx="336">
                  <c:v>0.1386225522</c:v>
                </c:pt>
                <c:pt idx="337">
                  <c:v>0.2758747339</c:v>
                </c:pt>
                <c:pt idx="338">
                  <c:v>0.1601354331</c:v>
                </c:pt>
                <c:pt idx="339">
                  <c:v>4.3687198310000001E-2</c:v>
                </c:pt>
                <c:pt idx="340">
                  <c:v>0.3117831647</c:v>
                </c:pt>
                <c:pt idx="341">
                  <c:v>0.2192597687</c:v>
                </c:pt>
                <c:pt idx="342">
                  <c:v>0.15945693850000001</c:v>
                </c:pt>
                <c:pt idx="343">
                  <c:v>9.5199562609999996E-2</c:v>
                </c:pt>
                <c:pt idx="344">
                  <c:v>0.11546543989999999</c:v>
                </c:pt>
                <c:pt idx="345">
                  <c:v>0.16331863399999999</c:v>
                </c:pt>
                <c:pt idx="346">
                  <c:v>0.20766994359999999</c:v>
                </c:pt>
                <c:pt idx="347">
                  <c:v>0.33134528990000001</c:v>
                </c:pt>
                <c:pt idx="348">
                  <c:v>0.18560622630000001</c:v>
                </c:pt>
                <c:pt idx="349">
                  <c:v>0</c:v>
                </c:pt>
                <c:pt idx="350">
                  <c:v>-4.7608844939999999E-2</c:v>
                </c:pt>
              </c:numCache>
            </c:numRef>
          </c:yVal>
          <c:smooth val="0"/>
        </c:ser>
        <c:ser>
          <c:idx val="2"/>
          <c:order val="2"/>
          <c:tx>
            <c:v>405 nm</c:v>
          </c:tx>
          <c:spPr>
            <a:ln w="9525" cap="rnd">
              <a:solidFill>
                <a:srgbClr val="6600FF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Tonic!$E$3:$E$393</c:f>
              <c:numCache>
                <c:formatCode>0.000</c:formatCode>
                <c:ptCount val="391"/>
                <c:pt idx="0">
                  <c:v>410</c:v>
                </c:pt>
                <c:pt idx="1">
                  <c:v>411.05999759999997</c:v>
                </c:pt>
                <c:pt idx="2">
                  <c:v>411.9599915</c:v>
                </c:pt>
                <c:pt idx="3">
                  <c:v>413.02999879999999</c:v>
                </c:pt>
                <c:pt idx="4">
                  <c:v>413.92999270000001</c:v>
                </c:pt>
                <c:pt idx="5">
                  <c:v>415</c:v>
                </c:pt>
                <c:pt idx="6">
                  <c:v>416.05999759999997</c:v>
                </c:pt>
                <c:pt idx="7">
                  <c:v>416.9599915</c:v>
                </c:pt>
                <c:pt idx="8">
                  <c:v>418.02999879999999</c:v>
                </c:pt>
                <c:pt idx="9">
                  <c:v>418.92999270000001</c:v>
                </c:pt>
                <c:pt idx="10">
                  <c:v>420</c:v>
                </c:pt>
                <c:pt idx="11">
                  <c:v>421.05999759999997</c:v>
                </c:pt>
                <c:pt idx="12">
                  <c:v>421.9599915</c:v>
                </c:pt>
                <c:pt idx="13">
                  <c:v>423.02999879999999</c:v>
                </c:pt>
                <c:pt idx="14">
                  <c:v>423.92999270000001</c:v>
                </c:pt>
                <c:pt idx="15">
                  <c:v>425</c:v>
                </c:pt>
                <c:pt idx="16">
                  <c:v>426.05999759999997</c:v>
                </c:pt>
                <c:pt idx="17">
                  <c:v>426.9599915</c:v>
                </c:pt>
                <c:pt idx="18">
                  <c:v>428.02999879999999</c:v>
                </c:pt>
                <c:pt idx="19">
                  <c:v>428.92999270000001</c:v>
                </c:pt>
                <c:pt idx="20">
                  <c:v>430</c:v>
                </c:pt>
                <c:pt idx="21">
                  <c:v>431.05999759999997</c:v>
                </c:pt>
                <c:pt idx="22">
                  <c:v>431.9599915</c:v>
                </c:pt>
                <c:pt idx="23">
                  <c:v>433.02999879999999</c:v>
                </c:pt>
                <c:pt idx="24">
                  <c:v>433.92999270000001</c:v>
                </c:pt>
                <c:pt idx="25">
                  <c:v>435</c:v>
                </c:pt>
                <c:pt idx="26">
                  <c:v>436.05999759999997</c:v>
                </c:pt>
                <c:pt idx="27">
                  <c:v>436.9599915</c:v>
                </c:pt>
                <c:pt idx="28">
                  <c:v>438.02999879999999</c:v>
                </c:pt>
                <c:pt idx="29">
                  <c:v>438.92999270000001</c:v>
                </c:pt>
                <c:pt idx="30">
                  <c:v>440</c:v>
                </c:pt>
                <c:pt idx="31">
                  <c:v>441.05999759999997</c:v>
                </c:pt>
                <c:pt idx="32">
                  <c:v>441.9599915</c:v>
                </c:pt>
                <c:pt idx="33">
                  <c:v>443.02999879999999</c:v>
                </c:pt>
                <c:pt idx="34">
                  <c:v>443.92999270000001</c:v>
                </c:pt>
                <c:pt idx="35">
                  <c:v>445</c:v>
                </c:pt>
                <c:pt idx="36">
                  <c:v>446.05999759999997</c:v>
                </c:pt>
                <c:pt idx="37">
                  <c:v>446.9599915</c:v>
                </c:pt>
                <c:pt idx="38">
                  <c:v>448.02999879999999</c:v>
                </c:pt>
                <c:pt idx="39">
                  <c:v>448.92999270000001</c:v>
                </c:pt>
                <c:pt idx="40">
                  <c:v>450</c:v>
                </c:pt>
                <c:pt idx="41">
                  <c:v>451.0400085</c:v>
                </c:pt>
                <c:pt idx="42">
                  <c:v>451.94000240000003</c:v>
                </c:pt>
                <c:pt idx="43">
                  <c:v>452.98001099999999</c:v>
                </c:pt>
                <c:pt idx="44">
                  <c:v>454.01998900000001</c:v>
                </c:pt>
                <c:pt idx="45">
                  <c:v>455.07000729999999</c:v>
                </c:pt>
                <c:pt idx="46">
                  <c:v>455.97000120000001</c:v>
                </c:pt>
                <c:pt idx="47">
                  <c:v>457.01000979999998</c:v>
                </c:pt>
                <c:pt idx="48">
                  <c:v>458.0499878</c:v>
                </c:pt>
                <c:pt idx="49">
                  <c:v>458.9500122</c:v>
                </c:pt>
                <c:pt idx="50">
                  <c:v>460</c:v>
                </c:pt>
                <c:pt idx="51">
                  <c:v>461.05999759999997</c:v>
                </c:pt>
                <c:pt idx="52">
                  <c:v>461.9599915</c:v>
                </c:pt>
                <c:pt idx="53">
                  <c:v>463.02999879999999</c:v>
                </c:pt>
                <c:pt idx="54">
                  <c:v>463.92999270000001</c:v>
                </c:pt>
                <c:pt idx="55">
                  <c:v>465</c:v>
                </c:pt>
                <c:pt idx="56">
                  <c:v>466.05999759999997</c:v>
                </c:pt>
                <c:pt idx="57">
                  <c:v>466.9599915</c:v>
                </c:pt>
                <c:pt idx="58">
                  <c:v>468.02999879999999</c:v>
                </c:pt>
                <c:pt idx="59">
                  <c:v>468.92999270000001</c:v>
                </c:pt>
                <c:pt idx="60">
                  <c:v>470</c:v>
                </c:pt>
                <c:pt idx="61">
                  <c:v>471.0400085</c:v>
                </c:pt>
                <c:pt idx="62">
                  <c:v>471.94000240000003</c:v>
                </c:pt>
                <c:pt idx="63">
                  <c:v>472.98001099999999</c:v>
                </c:pt>
                <c:pt idx="64">
                  <c:v>474.01998900000001</c:v>
                </c:pt>
                <c:pt idx="65">
                  <c:v>475.07000729999999</c:v>
                </c:pt>
                <c:pt idx="66">
                  <c:v>475.97000120000001</c:v>
                </c:pt>
                <c:pt idx="67">
                  <c:v>477.01000979999998</c:v>
                </c:pt>
                <c:pt idx="68">
                  <c:v>478.0499878</c:v>
                </c:pt>
                <c:pt idx="69">
                  <c:v>478.9500122</c:v>
                </c:pt>
                <c:pt idx="70">
                  <c:v>480</c:v>
                </c:pt>
                <c:pt idx="71">
                  <c:v>481.0400085</c:v>
                </c:pt>
                <c:pt idx="72">
                  <c:v>481.94000240000003</c:v>
                </c:pt>
                <c:pt idx="73">
                  <c:v>482.98001099999999</c:v>
                </c:pt>
                <c:pt idx="74">
                  <c:v>484.01998900000001</c:v>
                </c:pt>
                <c:pt idx="75">
                  <c:v>485.07000729999999</c:v>
                </c:pt>
                <c:pt idx="76">
                  <c:v>485.97000120000001</c:v>
                </c:pt>
                <c:pt idx="77">
                  <c:v>487.01000979999998</c:v>
                </c:pt>
                <c:pt idx="78">
                  <c:v>488.0499878</c:v>
                </c:pt>
                <c:pt idx="79">
                  <c:v>488.9500122</c:v>
                </c:pt>
                <c:pt idx="80">
                  <c:v>490</c:v>
                </c:pt>
                <c:pt idx="81">
                  <c:v>491.05999759999997</c:v>
                </c:pt>
                <c:pt idx="82">
                  <c:v>491.9599915</c:v>
                </c:pt>
                <c:pt idx="83">
                  <c:v>493.02999879999999</c:v>
                </c:pt>
                <c:pt idx="84">
                  <c:v>493.92999270000001</c:v>
                </c:pt>
                <c:pt idx="85">
                  <c:v>495</c:v>
                </c:pt>
                <c:pt idx="86">
                  <c:v>496.05999759999997</c:v>
                </c:pt>
                <c:pt idx="87">
                  <c:v>496.9599915</c:v>
                </c:pt>
                <c:pt idx="88">
                  <c:v>498.02999879999999</c:v>
                </c:pt>
                <c:pt idx="89">
                  <c:v>498.92999270000001</c:v>
                </c:pt>
                <c:pt idx="90">
                  <c:v>500</c:v>
                </c:pt>
                <c:pt idx="91">
                  <c:v>501.0400085</c:v>
                </c:pt>
                <c:pt idx="92">
                  <c:v>501.94000240000003</c:v>
                </c:pt>
                <c:pt idx="93">
                  <c:v>502.98001099999999</c:v>
                </c:pt>
                <c:pt idx="94">
                  <c:v>504.01998900000001</c:v>
                </c:pt>
                <c:pt idx="95">
                  <c:v>505.07000729999999</c:v>
                </c:pt>
                <c:pt idx="96">
                  <c:v>505.97000120000001</c:v>
                </c:pt>
                <c:pt idx="97">
                  <c:v>507.01000979999998</c:v>
                </c:pt>
                <c:pt idx="98">
                  <c:v>508.0499878</c:v>
                </c:pt>
                <c:pt idx="99">
                  <c:v>508.9500122</c:v>
                </c:pt>
                <c:pt idx="100">
                  <c:v>510</c:v>
                </c:pt>
                <c:pt idx="101">
                  <c:v>511.01998900000001</c:v>
                </c:pt>
                <c:pt idx="102">
                  <c:v>512.04998780000005</c:v>
                </c:pt>
                <c:pt idx="103">
                  <c:v>512.94000240000003</c:v>
                </c:pt>
                <c:pt idx="104">
                  <c:v>513.96997069999998</c:v>
                </c:pt>
                <c:pt idx="105">
                  <c:v>515</c:v>
                </c:pt>
                <c:pt idx="106">
                  <c:v>516.02001949999999</c:v>
                </c:pt>
                <c:pt idx="107">
                  <c:v>517.04998780000005</c:v>
                </c:pt>
                <c:pt idx="108">
                  <c:v>517.94000240000003</c:v>
                </c:pt>
                <c:pt idx="109">
                  <c:v>518.96997069999998</c:v>
                </c:pt>
                <c:pt idx="110">
                  <c:v>520</c:v>
                </c:pt>
                <c:pt idx="111">
                  <c:v>521.03997800000002</c:v>
                </c:pt>
                <c:pt idx="112">
                  <c:v>521.94000240000003</c:v>
                </c:pt>
                <c:pt idx="113">
                  <c:v>522.97998050000001</c:v>
                </c:pt>
                <c:pt idx="114">
                  <c:v>524.02001949999999</c:v>
                </c:pt>
                <c:pt idx="115">
                  <c:v>525.07000730000004</c:v>
                </c:pt>
                <c:pt idx="116">
                  <c:v>525.96997069999998</c:v>
                </c:pt>
                <c:pt idx="117">
                  <c:v>527.01000980000003</c:v>
                </c:pt>
                <c:pt idx="118">
                  <c:v>528.04998780000005</c:v>
                </c:pt>
                <c:pt idx="119">
                  <c:v>528.95001219999995</c:v>
                </c:pt>
                <c:pt idx="120">
                  <c:v>530</c:v>
                </c:pt>
                <c:pt idx="121">
                  <c:v>531.03997800000002</c:v>
                </c:pt>
                <c:pt idx="122">
                  <c:v>531.94000240000003</c:v>
                </c:pt>
                <c:pt idx="123">
                  <c:v>532.97998050000001</c:v>
                </c:pt>
                <c:pt idx="124">
                  <c:v>534.02001949999999</c:v>
                </c:pt>
                <c:pt idx="125">
                  <c:v>535.07000730000004</c:v>
                </c:pt>
                <c:pt idx="126">
                  <c:v>535.96997069999998</c:v>
                </c:pt>
                <c:pt idx="127">
                  <c:v>537.01000980000003</c:v>
                </c:pt>
                <c:pt idx="128">
                  <c:v>538.04998780000005</c:v>
                </c:pt>
                <c:pt idx="129">
                  <c:v>538.95001219999995</c:v>
                </c:pt>
                <c:pt idx="130">
                  <c:v>540</c:v>
                </c:pt>
                <c:pt idx="131">
                  <c:v>541.02001949999999</c:v>
                </c:pt>
                <c:pt idx="132">
                  <c:v>542.04998780000005</c:v>
                </c:pt>
                <c:pt idx="133">
                  <c:v>542.94000240000003</c:v>
                </c:pt>
                <c:pt idx="134">
                  <c:v>543.96997069999998</c:v>
                </c:pt>
                <c:pt idx="135">
                  <c:v>545</c:v>
                </c:pt>
                <c:pt idx="136">
                  <c:v>546.02001949999999</c:v>
                </c:pt>
                <c:pt idx="137">
                  <c:v>547.04998780000005</c:v>
                </c:pt>
                <c:pt idx="138">
                  <c:v>547.94000240000003</c:v>
                </c:pt>
                <c:pt idx="139">
                  <c:v>548.96997069999998</c:v>
                </c:pt>
                <c:pt idx="140">
                  <c:v>550</c:v>
                </c:pt>
                <c:pt idx="141">
                  <c:v>551.02001949999999</c:v>
                </c:pt>
                <c:pt idx="142">
                  <c:v>552.04998780000005</c:v>
                </c:pt>
                <c:pt idx="143">
                  <c:v>552.94000240000003</c:v>
                </c:pt>
                <c:pt idx="144">
                  <c:v>553.96997069999998</c:v>
                </c:pt>
                <c:pt idx="145">
                  <c:v>555</c:v>
                </c:pt>
                <c:pt idx="146">
                  <c:v>556.02001949999999</c:v>
                </c:pt>
                <c:pt idx="147">
                  <c:v>557.04998780000005</c:v>
                </c:pt>
                <c:pt idx="148">
                  <c:v>557.94000240000003</c:v>
                </c:pt>
                <c:pt idx="149">
                  <c:v>558.96997069999998</c:v>
                </c:pt>
                <c:pt idx="150">
                  <c:v>560</c:v>
                </c:pt>
                <c:pt idx="151">
                  <c:v>561.02001949999999</c:v>
                </c:pt>
                <c:pt idx="152">
                  <c:v>562.04998780000005</c:v>
                </c:pt>
                <c:pt idx="153">
                  <c:v>562.94000240000003</c:v>
                </c:pt>
                <c:pt idx="154">
                  <c:v>563.96997069999998</c:v>
                </c:pt>
                <c:pt idx="155">
                  <c:v>565</c:v>
                </c:pt>
                <c:pt idx="156">
                  <c:v>566.02001949999999</c:v>
                </c:pt>
                <c:pt idx="157">
                  <c:v>567.04998780000005</c:v>
                </c:pt>
                <c:pt idx="158">
                  <c:v>567.94000240000003</c:v>
                </c:pt>
                <c:pt idx="159">
                  <c:v>568.96997069999998</c:v>
                </c:pt>
                <c:pt idx="160">
                  <c:v>570</c:v>
                </c:pt>
                <c:pt idx="161">
                  <c:v>571.02001949999999</c:v>
                </c:pt>
                <c:pt idx="162">
                  <c:v>572.04998780000005</c:v>
                </c:pt>
                <c:pt idx="163">
                  <c:v>572.94000240000003</c:v>
                </c:pt>
                <c:pt idx="164">
                  <c:v>573.96997069999998</c:v>
                </c:pt>
                <c:pt idx="165">
                  <c:v>575</c:v>
                </c:pt>
                <c:pt idx="166">
                  <c:v>576.02001949999999</c:v>
                </c:pt>
                <c:pt idx="167">
                  <c:v>577.04998780000005</c:v>
                </c:pt>
                <c:pt idx="168">
                  <c:v>577.94000240000003</c:v>
                </c:pt>
                <c:pt idx="169">
                  <c:v>578.96997069999998</c:v>
                </c:pt>
                <c:pt idx="170">
                  <c:v>580</c:v>
                </c:pt>
                <c:pt idx="171">
                  <c:v>581.02001949999999</c:v>
                </c:pt>
                <c:pt idx="172">
                  <c:v>582.04998780000005</c:v>
                </c:pt>
                <c:pt idx="173">
                  <c:v>582.94000240000003</c:v>
                </c:pt>
                <c:pt idx="174">
                  <c:v>583.96997069999998</c:v>
                </c:pt>
                <c:pt idx="175">
                  <c:v>585</c:v>
                </c:pt>
                <c:pt idx="176">
                  <c:v>586.02001949999999</c:v>
                </c:pt>
                <c:pt idx="177">
                  <c:v>587.04998780000005</c:v>
                </c:pt>
                <c:pt idx="178">
                  <c:v>587.94000240000003</c:v>
                </c:pt>
                <c:pt idx="179">
                  <c:v>588.96997069999998</c:v>
                </c:pt>
                <c:pt idx="180">
                  <c:v>590</c:v>
                </c:pt>
                <c:pt idx="181">
                  <c:v>591.01000980000003</c:v>
                </c:pt>
                <c:pt idx="182">
                  <c:v>592.02001949999999</c:v>
                </c:pt>
                <c:pt idx="183">
                  <c:v>593.03997800000002</c:v>
                </c:pt>
                <c:pt idx="184">
                  <c:v>594.04998780000005</c:v>
                </c:pt>
                <c:pt idx="185">
                  <c:v>595.07000730000004</c:v>
                </c:pt>
                <c:pt idx="186">
                  <c:v>595.94000240000003</c:v>
                </c:pt>
                <c:pt idx="187">
                  <c:v>596.95001219999995</c:v>
                </c:pt>
                <c:pt idx="188">
                  <c:v>597.96997069999998</c:v>
                </c:pt>
                <c:pt idx="189">
                  <c:v>598.97998050000001</c:v>
                </c:pt>
                <c:pt idx="190">
                  <c:v>600</c:v>
                </c:pt>
                <c:pt idx="191">
                  <c:v>601.01000980000003</c:v>
                </c:pt>
                <c:pt idx="192">
                  <c:v>602.02001949999999</c:v>
                </c:pt>
                <c:pt idx="193">
                  <c:v>603.03997800000002</c:v>
                </c:pt>
                <c:pt idx="194">
                  <c:v>604.04998780000005</c:v>
                </c:pt>
                <c:pt idx="195">
                  <c:v>605.07000730000004</c:v>
                </c:pt>
                <c:pt idx="196">
                  <c:v>605.94000240000003</c:v>
                </c:pt>
                <c:pt idx="197">
                  <c:v>606.95001219999995</c:v>
                </c:pt>
                <c:pt idx="198">
                  <c:v>607.96997069999998</c:v>
                </c:pt>
                <c:pt idx="199">
                  <c:v>608.97998050000001</c:v>
                </c:pt>
                <c:pt idx="200">
                  <c:v>610</c:v>
                </c:pt>
                <c:pt idx="201">
                  <c:v>611.02001949999999</c:v>
                </c:pt>
                <c:pt idx="202">
                  <c:v>612.04998780000005</c:v>
                </c:pt>
                <c:pt idx="203">
                  <c:v>612.94000240000003</c:v>
                </c:pt>
                <c:pt idx="204">
                  <c:v>613.96997069999998</c:v>
                </c:pt>
                <c:pt idx="205">
                  <c:v>615</c:v>
                </c:pt>
                <c:pt idx="206">
                  <c:v>616.02001949999999</c:v>
                </c:pt>
                <c:pt idx="207">
                  <c:v>617.04998780000005</c:v>
                </c:pt>
                <c:pt idx="208">
                  <c:v>617.94000240000003</c:v>
                </c:pt>
                <c:pt idx="209">
                  <c:v>618.96997069999998</c:v>
                </c:pt>
                <c:pt idx="210">
                  <c:v>620</c:v>
                </c:pt>
                <c:pt idx="211">
                  <c:v>621</c:v>
                </c:pt>
                <c:pt idx="212">
                  <c:v>622</c:v>
                </c:pt>
                <c:pt idx="213">
                  <c:v>623</c:v>
                </c:pt>
                <c:pt idx="214">
                  <c:v>624</c:v>
                </c:pt>
                <c:pt idx="215">
                  <c:v>625</c:v>
                </c:pt>
                <c:pt idx="216">
                  <c:v>626</c:v>
                </c:pt>
                <c:pt idx="217">
                  <c:v>627</c:v>
                </c:pt>
                <c:pt idx="218">
                  <c:v>628</c:v>
                </c:pt>
                <c:pt idx="219">
                  <c:v>629</c:v>
                </c:pt>
                <c:pt idx="220">
                  <c:v>630</c:v>
                </c:pt>
                <c:pt idx="221">
                  <c:v>631.01000980000003</c:v>
                </c:pt>
                <c:pt idx="222">
                  <c:v>632.02001949999999</c:v>
                </c:pt>
                <c:pt idx="223">
                  <c:v>633.03997800000002</c:v>
                </c:pt>
                <c:pt idx="224">
                  <c:v>634.04998780000005</c:v>
                </c:pt>
                <c:pt idx="225">
                  <c:v>635.07000730000004</c:v>
                </c:pt>
                <c:pt idx="226">
                  <c:v>635.94000240000003</c:v>
                </c:pt>
                <c:pt idx="227">
                  <c:v>636.95001219999995</c:v>
                </c:pt>
                <c:pt idx="228">
                  <c:v>637.96997069999998</c:v>
                </c:pt>
                <c:pt idx="229">
                  <c:v>638.97998050000001</c:v>
                </c:pt>
                <c:pt idx="230">
                  <c:v>640</c:v>
                </c:pt>
                <c:pt idx="231">
                  <c:v>641.01000980000003</c:v>
                </c:pt>
                <c:pt idx="232">
                  <c:v>642.02001949999999</c:v>
                </c:pt>
                <c:pt idx="233">
                  <c:v>643.03997800000002</c:v>
                </c:pt>
                <c:pt idx="234">
                  <c:v>644.04998780000005</c:v>
                </c:pt>
                <c:pt idx="235">
                  <c:v>645.07000730000004</c:v>
                </c:pt>
                <c:pt idx="236">
                  <c:v>645.94000240000003</c:v>
                </c:pt>
                <c:pt idx="237">
                  <c:v>646.95001219999995</c:v>
                </c:pt>
                <c:pt idx="238">
                  <c:v>647.96997069999998</c:v>
                </c:pt>
                <c:pt idx="239">
                  <c:v>648.97998050000001</c:v>
                </c:pt>
                <c:pt idx="240">
                  <c:v>650</c:v>
                </c:pt>
                <c:pt idx="241">
                  <c:v>651</c:v>
                </c:pt>
                <c:pt idx="242">
                  <c:v>652</c:v>
                </c:pt>
                <c:pt idx="243">
                  <c:v>653</c:v>
                </c:pt>
                <c:pt idx="244">
                  <c:v>654</c:v>
                </c:pt>
                <c:pt idx="245">
                  <c:v>655</c:v>
                </c:pt>
                <c:pt idx="246">
                  <c:v>656</c:v>
                </c:pt>
                <c:pt idx="247">
                  <c:v>657</c:v>
                </c:pt>
                <c:pt idx="248">
                  <c:v>658</c:v>
                </c:pt>
                <c:pt idx="249">
                  <c:v>659</c:v>
                </c:pt>
                <c:pt idx="250">
                  <c:v>660</c:v>
                </c:pt>
                <c:pt idx="251">
                  <c:v>661</c:v>
                </c:pt>
                <c:pt idx="252">
                  <c:v>662</c:v>
                </c:pt>
                <c:pt idx="253">
                  <c:v>663</c:v>
                </c:pt>
                <c:pt idx="254">
                  <c:v>664</c:v>
                </c:pt>
                <c:pt idx="255">
                  <c:v>665</c:v>
                </c:pt>
                <c:pt idx="256">
                  <c:v>666</c:v>
                </c:pt>
                <c:pt idx="257">
                  <c:v>667</c:v>
                </c:pt>
                <c:pt idx="258">
                  <c:v>668</c:v>
                </c:pt>
                <c:pt idx="259">
                  <c:v>669</c:v>
                </c:pt>
                <c:pt idx="260">
                  <c:v>670</c:v>
                </c:pt>
                <c:pt idx="261">
                  <c:v>671</c:v>
                </c:pt>
                <c:pt idx="262">
                  <c:v>672</c:v>
                </c:pt>
                <c:pt idx="263">
                  <c:v>673</c:v>
                </c:pt>
                <c:pt idx="264">
                  <c:v>674</c:v>
                </c:pt>
                <c:pt idx="265">
                  <c:v>675</c:v>
                </c:pt>
                <c:pt idx="266">
                  <c:v>676</c:v>
                </c:pt>
                <c:pt idx="267">
                  <c:v>677</c:v>
                </c:pt>
                <c:pt idx="268">
                  <c:v>678</c:v>
                </c:pt>
                <c:pt idx="269">
                  <c:v>679</c:v>
                </c:pt>
                <c:pt idx="270">
                  <c:v>680</c:v>
                </c:pt>
                <c:pt idx="271">
                  <c:v>681</c:v>
                </c:pt>
                <c:pt idx="272">
                  <c:v>682</c:v>
                </c:pt>
                <c:pt idx="273">
                  <c:v>683</c:v>
                </c:pt>
                <c:pt idx="274">
                  <c:v>684</c:v>
                </c:pt>
                <c:pt idx="275">
                  <c:v>685</c:v>
                </c:pt>
                <c:pt idx="276">
                  <c:v>686</c:v>
                </c:pt>
                <c:pt idx="277">
                  <c:v>687</c:v>
                </c:pt>
                <c:pt idx="278">
                  <c:v>688</c:v>
                </c:pt>
                <c:pt idx="279">
                  <c:v>689</c:v>
                </c:pt>
                <c:pt idx="280">
                  <c:v>690</c:v>
                </c:pt>
                <c:pt idx="281">
                  <c:v>690.97998050000001</c:v>
                </c:pt>
                <c:pt idx="282">
                  <c:v>691.96997069999998</c:v>
                </c:pt>
                <c:pt idx="283">
                  <c:v>692.95001219999995</c:v>
                </c:pt>
                <c:pt idx="284">
                  <c:v>693.94000240000003</c:v>
                </c:pt>
                <c:pt idx="285">
                  <c:v>695.07000730000004</c:v>
                </c:pt>
                <c:pt idx="286">
                  <c:v>696.04998780000005</c:v>
                </c:pt>
                <c:pt idx="287">
                  <c:v>697.03997800000002</c:v>
                </c:pt>
                <c:pt idx="288">
                  <c:v>698.02001949999999</c:v>
                </c:pt>
                <c:pt idx="289">
                  <c:v>699.01000980000003</c:v>
                </c:pt>
                <c:pt idx="290">
                  <c:v>700</c:v>
                </c:pt>
              </c:numCache>
            </c:numRef>
          </c:xVal>
          <c:yVal>
            <c:numRef>
              <c:f>Tonic!$F$3:$F$393</c:f>
              <c:numCache>
                <c:formatCode>0.000</c:formatCode>
                <c:ptCount val="391"/>
                <c:pt idx="0">
                  <c:v>0.89513248209999996</c:v>
                </c:pt>
                <c:pt idx="1">
                  <c:v>0.60221469400000005</c:v>
                </c:pt>
                <c:pt idx="2">
                  <c:v>0.48078605530000001</c:v>
                </c:pt>
                <c:pt idx="3">
                  <c:v>0.35698115829999999</c:v>
                </c:pt>
                <c:pt idx="4">
                  <c:v>0.36283507939999998</c:v>
                </c:pt>
                <c:pt idx="5">
                  <c:v>0.36483755709999999</c:v>
                </c:pt>
                <c:pt idx="6">
                  <c:v>0.42010387780000003</c:v>
                </c:pt>
                <c:pt idx="7">
                  <c:v>0.4345897138</c:v>
                </c:pt>
                <c:pt idx="8">
                  <c:v>0.52115321160000005</c:v>
                </c:pt>
                <c:pt idx="9">
                  <c:v>0.53367584940000001</c:v>
                </c:pt>
                <c:pt idx="10">
                  <c:v>0.47344604130000001</c:v>
                </c:pt>
                <c:pt idx="11">
                  <c:v>0.63897162679999997</c:v>
                </c:pt>
                <c:pt idx="12">
                  <c:v>0.57469713690000002</c:v>
                </c:pt>
                <c:pt idx="13">
                  <c:v>0.59949231150000004</c:v>
                </c:pt>
                <c:pt idx="14">
                  <c:v>0.63485538959999999</c:v>
                </c:pt>
                <c:pt idx="15">
                  <c:v>0.75669485329999997</c:v>
                </c:pt>
                <c:pt idx="16">
                  <c:v>0.71176373959999995</c:v>
                </c:pt>
                <c:pt idx="17">
                  <c:v>0.80735552310000003</c:v>
                </c:pt>
                <c:pt idx="18">
                  <c:v>0.79396587610000002</c:v>
                </c:pt>
                <c:pt idx="19">
                  <c:v>0.9570734501</c:v>
                </c:pt>
                <c:pt idx="20">
                  <c:v>0.97563672069999996</c:v>
                </c:pt>
                <c:pt idx="21">
                  <c:v>0.89136385920000005</c:v>
                </c:pt>
                <c:pt idx="22">
                  <c:v>1.070423007</c:v>
                </c:pt>
                <c:pt idx="23">
                  <c:v>0.98289036750000003</c:v>
                </c:pt>
                <c:pt idx="24">
                  <c:v>1.083957434</c:v>
                </c:pt>
                <c:pt idx="25">
                  <c:v>1.1041487459999999</c:v>
                </c:pt>
                <c:pt idx="26">
                  <c:v>1.2353678939999999</c:v>
                </c:pt>
                <c:pt idx="27">
                  <c:v>1.182704091</c:v>
                </c:pt>
                <c:pt idx="28">
                  <c:v>1.2803174260000001</c:v>
                </c:pt>
                <c:pt idx="29">
                  <c:v>1.297911525</c:v>
                </c:pt>
                <c:pt idx="30">
                  <c:v>1.270495892</c:v>
                </c:pt>
                <c:pt idx="31">
                  <c:v>1.3075034619999999</c:v>
                </c:pt>
                <c:pt idx="32">
                  <c:v>1.430731773</c:v>
                </c:pt>
                <c:pt idx="33">
                  <c:v>1.414302111</c:v>
                </c:pt>
                <c:pt idx="34">
                  <c:v>1.491430998</c:v>
                </c:pt>
                <c:pt idx="35">
                  <c:v>1.4874163869999999</c:v>
                </c:pt>
                <c:pt idx="36">
                  <c:v>1.4655983450000001</c:v>
                </c:pt>
                <c:pt idx="37">
                  <c:v>1.423673749</c:v>
                </c:pt>
                <c:pt idx="38">
                  <c:v>1.5338640210000001</c:v>
                </c:pt>
                <c:pt idx="39">
                  <c:v>1.5802983049999999</c:v>
                </c:pt>
                <c:pt idx="40">
                  <c:v>1.6284421680000001</c:v>
                </c:pt>
                <c:pt idx="41">
                  <c:v>1.5964858529999999</c:v>
                </c:pt>
                <c:pt idx="42">
                  <c:v>1.663984299</c:v>
                </c:pt>
                <c:pt idx="43">
                  <c:v>1.6807186599999999</c:v>
                </c:pt>
                <c:pt idx="44">
                  <c:v>1.690802693</c:v>
                </c:pt>
                <c:pt idx="45">
                  <c:v>1.6844143869999999</c:v>
                </c:pt>
                <c:pt idx="46">
                  <c:v>1.803072453</c:v>
                </c:pt>
                <c:pt idx="47">
                  <c:v>1.852688313</c:v>
                </c:pt>
                <c:pt idx="48">
                  <c:v>1.721397042</c:v>
                </c:pt>
                <c:pt idx="49">
                  <c:v>1.773819566</c:v>
                </c:pt>
                <c:pt idx="50">
                  <c:v>1.7840439079999999</c:v>
                </c:pt>
                <c:pt idx="51">
                  <c:v>1.7979547979999999</c:v>
                </c:pt>
                <c:pt idx="52">
                  <c:v>1.872914553</c:v>
                </c:pt>
                <c:pt idx="53">
                  <c:v>1.776133537</c:v>
                </c:pt>
                <c:pt idx="54">
                  <c:v>1.7610017060000001</c:v>
                </c:pt>
                <c:pt idx="55">
                  <c:v>1.8818570379999999</c:v>
                </c:pt>
                <c:pt idx="56">
                  <c:v>1.8087142709999999</c:v>
                </c:pt>
                <c:pt idx="57">
                  <c:v>1.789954066</c:v>
                </c:pt>
                <c:pt idx="58">
                  <c:v>1.8533324</c:v>
                </c:pt>
                <c:pt idx="59">
                  <c:v>1.859755874</c:v>
                </c:pt>
                <c:pt idx="60">
                  <c:v>1.7647476200000001</c:v>
                </c:pt>
                <c:pt idx="61">
                  <c:v>1.748587847</c:v>
                </c:pt>
                <c:pt idx="62">
                  <c:v>1.7766377929999999</c:v>
                </c:pt>
                <c:pt idx="63">
                  <c:v>1.7588466410000001</c:v>
                </c:pt>
                <c:pt idx="64">
                  <c:v>1.710895061</c:v>
                </c:pt>
                <c:pt idx="65">
                  <c:v>1.711599946</c:v>
                </c:pt>
                <c:pt idx="66">
                  <c:v>1.714105725</c:v>
                </c:pt>
                <c:pt idx="67">
                  <c:v>1.6990132330000001</c:v>
                </c:pt>
                <c:pt idx="68">
                  <c:v>1.6020359989999999</c:v>
                </c:pt>
                <c:pt idx="69">
                  <c:v>1.5967322589999999</c:v>
                </c:pt>
                <c:pt idx="70">
                  <c:v>1.6022394900000001</c:v>
                </c:pt>
                <c:pt idx="71">
                  <c:v>1.6495288610000001</c:v>
                </c:pt>
                <c:pt idx="72">
                  <c:v>1.5544041399999999</c:v>
                </c:pt>
                <c:pt idx="73">
                  <c:v>1.5205551390000001</c:v>
                </c:pt>
                <c:pt idx="74">
                  <c:v>1.502345681</c:v>
                </c:pt>
                <c:pt idx="75">
                  <c:v>1.532189488</c:v>
                </c:pt>
                <c:pt idx="76">
                  <c:v>1.556161165</c:v>
                </c:pt>
                <c:pt idx="77">
                  <c:v>1.4423743490000001</c:v>
                </c:pt>
                <c:pt idx="78">
                  <c:v>1.3737395999999999</c:v>
                </c:pt>
                <c:pt idx="79">
                  <c:v>1.355659723</c:v>
                </c:pt>
                <c:pt idx="80">
                  <c:v>1.356165171</c:v>
                </c:pt>
                <c:pt idx="81">
                  <c:v>1.386071324</c:v>
                </c:pt>
                <c:pt idx="82">
                  <c:v>1.3350639339999999</c:v>
                </c:pt>
                <c:pt idx="83">
                  <c:v>1.2594695090000001</c:v>
                </c:pt>
                <c:pt idx="84">
                  <c:v>1.22674489</c:v>
                </c:pt>
                <c:pt idx="85">
                  <c:v>1.1819061040000001</c:v>
                </c:pt>
                <c:pt idx="86">
                  <c:v>1.1957329510000001</c:v>
                </c:pt>
                <c:pt idx="87">
                  <c:v>1.1349127290000001</c:v>
                </c:pt>
                <c:pt idx="88">
                  <c:v>1.111850381</c:v>
                </c:pt>
                <c:pt idx="89">
                  <c:v>1.1878343819999999</c:v>
                </c:pt>
                <c:pt idx="90">
                  <c:v>1.113119602</c:v>
                </c:pt>
                <c:pt idx="91">
                  <c:v>1.0941809419999999</c:v>
                </c:pt>
                <c:pt idx="92">
                  <c:v>1.1095116140000001</c:v>
                </c:pt>
                <c:pt idx="93">
                  <c:v>1.0982520579999999</c:v>
                </c:pt>
                <c:pt idx="94">
                  <c:v>1.0076435800000001</c:v>
                </c:pt>
                <c:pt idx="95">
                  <c:v>0.98462075000000004</c:v>
                </c:pt>
                <c:pt idx="96">
                  <c:v>1.020114779</c:v>
                </c:pt>
                <c:pt idx="97">
                  <c:v>0.95566761489999996</c:v>
                </c:pt>
                <c:pt idx="98">
                  <c:v>0.89617323879999999</c:v>
                </c:pt>
                <c:pt idx="99">
                  <c:v>0.92244905229999996</c:v>
                </c:pt>
                <c:pt idx="100">
                  <c:v>0.89908885959999996</c:v>
                </c:pt>
                <c:pt idx="101">
                  <c:v>0.82646131519999999</c:v>
                </c:pt>
                <c:pt idx="102">
                  <c:v>0.75344270469999997</c:v>
                </c:pt>
                <c:pt idx="103">
                  <c:v>0.8248942494</c:v>
                </c:pt>
                <c:pt idx="104">
                  <c:v>0.79710912700000003</c:v>
                </c:pt>
                <c:pt idx="105">
                  <c:v>0.76957100629999997</c:v>
                </c:pt>
                <c:pt idx="106">
                  <c:v>0.73098742959999996</c:v>
                </c:pt>
                <c:pt idx="107">
                  <c:v>0.74093484880000005</c:v>
                </c:pt>
                <c:pt idx="108">
                  <c:v>0.69215065239999995</c:v>
                </c:pt>
                <c:pt idx="109">
                  <c:v>0.77242016790000001</c:v>
                </c:pt>
                <c:pt idx="110">
                  <c:v>0.71726775170000001</c:v>
                </c:pt>
                <c:pt idx="111">
                  <c:v>0.68690752980000003</c:v>
                </c:pt>
                <c:pt idx="112">
                  <c:v>0.66263711449999996</c:v>
                </c:pt>
                <c:pt idx="113">
                  <c:v>0.58858150239999996</c:v>
                </c:pt>
                <c:pt idx="114">
                  <c:v>0.5836061239</c:v>
                </c:pt>
                <c:pt idx="115">
                  <c:v>0.67042952779999998</c:v>
                </c:pt>
                <c:pt idx="116">
                  <c:v>0.60830563309999997</c:v>
                </c:pt>
                <c:pt idx="117">
                  <c:v>0.56139987710000006</c:v>
                </c:pt>
                <c:pt idx="118">
                  <c:v>0.63211703299999999</c:v>
                </c:pt>
                <c:pt idx="119">
                  <c:v>0.4078265727</c:v>
                </c:pt>
                <c:pt idx="120">
                  <c:v>0.50808930399999996</c:v>
                </c:pt>
                <c:pt idx="121">
                  <c:v>0.49243000149999999</c:v>
                </c:pt>
                <c:pt idx="122">
                  <c:v>0.47848162059999999</c:v>
                </c:pt>
                <c:pt idx="123">
                  <c:v>0.4987300932</c:v>
                </c:pt>
                <c:pt idx="124">
                  <c:v>0.49029657240000002</c:v>
                </c:pt>
                <c:pt idx="125">
                  <c:v>0.47516387700000001</c:v>
                </c:pt>
                <c:pt idx="126">
                  <c:v>0.47217297549999998</c:v>
                </c:pt>
                <c:pt idx="127">
                  <c:v>0.3123969734</c:v>
                </c:pt>
                <c:pt idx="128">
                  <c:v>0.42137420180000001</c:v>
                </c:pt>
                <c:pt idx="129">
                  <c:v>0.37076893449999998</c:v>
                </c:pt>
                <c:pt idx="130">
                  <c:v>0.47893151639999998</c:v>
                </c:pt>
                <c:pt idx="131">
                  <c:v>0.35109513999999997</c:v>
                </c:pt>
                <c:pt idx="132">
                  <c:v>0.40132963659999998</c:v>
                </c:pt>
                <c:pt idx="133">
                  <c:v>0.43847960229999999</c:v>
                </c:pt>
                <c:pt idx="134">
                  <c:v>0.38892206550000002</c:v>
                </c:pt>
                <c:pt idx="135">
                  <c:v>0.35404795410000001</c:v>
                </c:pt>
                <c:pt idx="136">
                  <c:v>0.2481071353</c:v>
                </c:pt>
                <c:pt idx="137">
                  <c:v>0.36688795689999998</c:v>
                </c:pt>
                <c:pt idx="138">
                  <c:v>0.26346990469999998</c:v>
                </c:pt>
                <c:pt idx="139">
                  <c:v>0.25477924940000002</c:v>
                </c:pt>
                <c:pt idx="140">
                  <c:v>0.20557740329999999</c:v>
                </c:pt>
                <c:pt idx="141">
                  <c:v>0.24397736789999999</c:v>
                </c:pt>
                <c:pt idx="142">
                  <c:v>0.22879268229999999</c:v>
                </c:pt>
                <c:pt idx="143">
                  <c:v>0.28983724119999998</c:v>
                </c:pt>
                <c:pt idx="144">
                  <c:v>0.28554856779999999</c:v>
                </c:pt>
                <c:pt idx="145">
                  <c:v>0.28141403199999998</c:v>
                </c:pt>
                <c:pt idx="146">
                  <c:v>0.29111287000000002</c:v>
                </c:pt>
                <c:pt idx="147">
                  <c:v>0.21349868180000001</c:v>
                </c:pt>
                <c:pt idx="148">
                  <c:v>0.2549069524</c:v>
                </c:pt>
                <c:pt idx="149">
                  <c:v>0.18360495569999999</c:v>
                </c:pt>
                <c:pt idx="150">
                  <c:v>0.21350035070000001</c:v>
                </c:pt>
                <c:pt idx="151">
                  <c:v>0.19657073920000001</c:v>
                </c:pt>
                <c:pt idx="152">
                  <c:v>0.29851287599999998</c:v>
                </c:pt>
                <c:pt idx="153">
                  <c:v>0.20075558130000001</c:v>
                </c:pt>
                <c:pt idx="154">
                  <c:v>0.18253336849999999</c:v>
                </c:pt>
                <c:pt idx="155">
                  <c:v>0.2363571823</c:v>
                </c:pt>
                <c:pt idx="156">
                  <c:v>0.30359852310000002</c:v>
                </c:pt>
                <c:pt idx="157">
                  <c:v>0.15359318259999999</c:v>
                </c:pt>
                <c:pt idx="158">
                  <c:v>0.16729091109999999</c:v>
                </c:pt>
                <c:pt idx="159">
                  <c:v>0.1447374374</c:v>
                </c:pt>
                <c:pt idx="160">
                  <c:v>0.208984524</c:v>
                </c:pt>
                <c:pt idx="161">
                  <c:v>8.2290977239999993E-2</c:v>
                </c:pt>
                <c:pt idx="162">
                  <c:v>0.1617599428</c:v>
                </c:pt>
                <c:pt idx="163">
                  <c:v>0.12813355030000001</c:v>
                </c:pt>
                <c:pt idx="164">
                  <c:v>0.1238803118</c:v>
                </c:pt>
                <c:pt idx="165">
                  <c:v>0.182835415</c:v>
                </c:pt>
                <c:pt idx="166">
                  <c:v>0.2222674936</c:v>
                </c:pt>
                <c:pt idx="167">
                  <c:v>0.10791367289999999</c:v>
                </c:pt>
                <c:pt idx="168">
                  <c:v>0.1467822641</c:v>
                </c:pt>
                <c:pt idx="169">
                  <c:v>0.13631159070000001</c:v>
                </c:pt>
                <c:pt idx="170">
                  <c:v>7.0783935490000005E-2</c:v>
                </c:pt>
                <c:pt idx="171">
                  <c:v>9.8141558470000001E-2</c:v>
                </c:pt>
                <c:pt idx="172">
                  <c:v>8.6217306549999997E-2</c:v>
                </c:pt>
                <c:pt idx="173">
                  <c:v>9.7308963540000001E-2</c:v>
                </c:pt>
                <c:pt idx="174">
                  <c:v>0.1077276617</c:v>
                </c:pt>
                <c:pt idx="175">
                  <c:v>8.2605943079999994E-2</c:v>
                </c:pt>
                <c:pt idx="176">
                  <c:v>8.9334368710000001E-2</c:v>
                </c:pt>
                <c:pt idx="177">
                  <c:v>7.2681680319999997E-2</c:v>
                </c:pt>
                <c:pt idx="178">
                  <c:v>6.5326534209999995E-2</c:v>
                </c:pt>
                <c:pt idx="179">
                  <c:v>0.1047879308</c:v>
                </c:pt>
                <c:pt idx="180">
                  <c:v>0.1086198986</c:v>
                </c:pt>
                <c:pt idx="181">
                  <c:v>4.6936895700000002E-2</c:v>
                </c:pt>
                <c:pt idx="182">
                  <c:v>7.1906238789999993E-2</c:v>
                </c:pt>
                <c:pt idx="183">
                  <c:v>5.296236277E-2</c:v>
                </c:pt>
                <c:pt idx="184">
                  <c:v>4.5495077969999999E-2</c:v>
                </c:pt>
                <c:pt idx="185">
                  <c:v>8.9615374799999994E-2</c:v>
                </c:pt>
                <c:pt idx="186">
                  <c:v>0.107285589</c:v>
                </c:pt>
                <c:pt idx="187">
                  <c:v>0.1264679283</c:v>
                </c:pt>
                <c:pt idx="188">
                  <c:v>9.8763659599999998E-2</c:v>
                </c:pt>
                <c:pt idx="189">
                  <c:v>0.1402143538</c:v>
                </c:pt>
                <c:pt idx="190">
                  <c:v>8.7643181910000006E-3</c:v>
                </c:pt>
                <c:pt idx="191">
                  <c:v>6.0142625120000001E-2</c:v>
                </c:pt>
                <c:pt idx="192">
                  <c:v>-8.7760873139999997E-3</c:v>
                </c:pt>
                <c:pt idx="193">
                  <c:v>5.1519393920000003E-2</c:v>
                </c:pt>
                <c:pt idx="194">
                  <c:v>2.698181383E-2</c:v>
                </c:pt>
                <c:pt idx="195">
                  <c:v>-6.0207802800000002E-2</c:v>
                </c:pt>
                <c:pt idx="196">
                  <c:v>6.1807971449999999E-2</c:v>
                </c:pt>
                <c:pt idx="197">
                  <c:v>3.6264400930000003E-2</c:v>
                </c:pt>
                <c:pt idx="198">
                  <c:v>5.3804423660000003E-2</c:v>
                </c:pt>
                <c:pt idx="199">
                  <c:v>5.3078554569999999E-2</c:v>
                </c:pt>
                <c:pt idx="200">
                  <c:v>7.5806394220000003E-2</c:v>
                </c:pt>
                <c:pt idx="201">
                  <c:v>-2.8445726260000002E-2</c:v>
                </c:pt>
                <c:pt idx="202">
                  <c:v>7.3608569799999995E-2</c:v>
                </c:pt>
                <c:pt idx="203">
                  <c:v>8.9197307830000003E-2</c:v>
                </c:pt>
                <c:pt idx="204">
                  <c:v>0.14379523690000001</c:v>
                </c:pt>
                <c:pt idx="205">
                  <c:v>8.0268278720000003E-2</c:v>
                </c:pt>
                <c:pt idx="206">
                  <c:v>9.3312308189999998E-2</c:v>
                </c:pt>
                <c:pt idx="207">
                  <c:v>-2.6758953929999999E-2</c:v>
                </c:pt>
                <c:pt idx="208">
                  <c:v>9.3038836490000002E-3</c:v>
                </c:pt>
                <c:pt idx="209">
                  <c:v>0.10130965710000001</c:v>
                </c:pt>
                <c:pt idx="210">
                  <c:v>9.751435369E-3</c:v>
                </c:pt>
                <c:pt idx="211">
                  <c:v>9.8175890740000004E-3</c:v>
                </c:pt>
                <c:pt idx="212">
                  <c:v>-2.731469274E-2</c:v>
                </c:pt>
                <c:pt idx="213">
                  <c:v>-8.6360257119999992E-3</c:v>
                </c:pt>
                <c:pt idx="214">
                  <c:v>3.7124693389999998E-2</c:v>
                </c:pt>
                <c:pt idx="215">
                  <c:v>-5.4269175980000001E-2</c:v>
                </c:pt>
                <c:pt idx="216">
                  <c:v>0.12867292759999999</c:v>
                </c:pt>
                <c:pt idx="217">
                  <c:v>6.3951469960000007E-2</c:v>
                </c:pt>
                <c:pt idx="218">
                  <c:v>0</c:v>
                </c:pt>
                <c:pt idx="219">
                  <c:v>3.5451248290000001E-2</c:v>
                </c:pt>
                <c:pt idx="220">
                  <c:v>1.8185786900000001E-2</c:v>
                </c:pt>
                <c:pt idx="221">
                  <c:v>7.3515221480000004E-2</c:v>
                </c:pt>
                <c:pt idx="222">
                  <c:v>4.4181320820000002E-2</c:v>
                </c:pt>
                <c:pt idx="223">
                  <c:v>0</c:v>
                </c:pt>
                <c:pt idx="224">
                  <c:v>2.6591973380000002E-2</c:v>
                </c:pt>
                <c:pt idx="225">
                  <c:v>-3.7147104739999999E-2</c:v>
                </c:pt>
                <c:pt idx="226">
                  <c:v>1.824068651E-2</c:v>
                </c:pt>
                <c:pt idx="227">
                  <c:v>8.0530427399999993E-2</c:v>
                </c:pt>
                <c:pt idx="228">
                  <c:v>1.7177408559999999E-2</c:v>
                </c:pt>
                <c:pt idx="229">
                  <c:v>2.841662616E-2</c:v>
                </c:pt>
                <c:pt idx="230">
                  <c:v>-1.8641067670000001E-2</c:v>
                </c:pt>
                <c:pt idx="231">
                  <c:v>-8.9996038000000004E-3</c:v>
                </c:pt>
                <c:pt idx="232">
                  <c:v>-3.5709183659999998E-2</c:v>
                </c:pt>
                <c:pt idx="233">
                  <c:v>0.1024237201</c:v>
                </c:pt>
                <c:pt idx="234">
                  <c:v>2.6558073240000001E-2</c:v>
                </c:pt>
                <c:pt idx="235">
                  <c:v>0</c:v>
                </c:pt>
                <c:pt idx="236">
                  <c:v>6.0857921840000002E-2</c:v>
                </c:pt>
                <c:pt idx="237">
                  <c:v>2.700367197E-2</c:v>
                </c:pt>
                <c:pt idx="238">
                  <c:v>2.9180323710000001E-2</c:v>
                </c:pt>
                <c:pt idx="239">
                  <c:v>3.5866718739999998E-2</c:v>
                </c:pt>
                <c:pt idx="240">
                  <c:v>-2.6081966240000001E-2</c:v>
                </c:pt>
                <c:pt idx="241">
                  <c:v>9.4661109150000006E-2</c:v>
                </c:pt>
                <c:pt idx="242">
                  <c:v>9.5690116290000002E-3</c:v>
                </c:pt>
                <c:pt idx="243">
                  <c:v>9.1055603699999998E-3</c:v>
                </c:pt>
                <c:pt idx="244">
                  <c:v>7.8932829199999999E-2</c:v>
                </c:pt>
                <c:pt idx="245">
                  <c:v>3.5440571609999999E-2</c:v>
                </c:pt>
                <c:pt idx="246">
                  <c:v>6.2884040180000003E-2</c:v>
                </c:pt>
                <c:pt idx="247">
                  <c:v>-2.7331864460000001E-2</c:v>
                </c:pt>
                <c:pt idx="248">
                  <c:v>7.0385977629999999E-2</c:v>
                </c:pt>
                <c:pt idx="249">
                  <c:v>-7.1333035830000002E-2</c:v>
                </c:pt>
                <c:pt idx="250">
                  <c:v>-8.9290495960000008E-3</c:v>
                </c:pt>
                <c:pt idx="251">
                  <c:v>-4.433017224E-2</c:v>
                </c:pt>
                <c:pt idx="252">
                  <c:v>0</c:v>
                </c:pt>
                <c:pt idx="253">
                  <c:v>3.8028236479999998E-2</c:v>
                </c:pt>
                <c:pt idx="254">
                  <c:v>-1.757500134E-2</c:v>
                </c:pt>
                <c:pt idx="255">
                  <c:v>-7.0105336609999999E-2</c:v>
                </c:pt>
                <c:pt idx="256">
                  <c:v>1.7875496300000002E-2</c:v>
                </c:pt>
                <c:pt idx="257">
                  <c:v>8.750514127E-3</c:v>
                </c:pt>
                <c:pt idx="258">
                  <c:v>8.6756609380000006E-3</c:v>
                </c:pt>
                <c:pt idx="259">
                  <c:v>0</c:v>
                </c:pt>
                <c:pt idx="260">
                  <c:v>0</c:v>
                </c:pt>
                <c:pt idx="261">
                  <c:v>7.0192068819999995E-2</c:v>
                </c:pt>
                <c:pt idx="262">
                  <c:v>-3.5920184110000003E-2</c:v>
                </c:pt>
                <c:pt idx="263">
                  <c:v>4.4275607910000001E-2</c:v>
                </c:pt>
                <c:pt idx="264">
                  <c:v>1.757515594E-2</c:v>
                </c:pt>
                <c:pt idx="265">
                  <c:v>4.4750336559999999E-2</c:v>
                </c:pt>
                <c:pt idx="266">
                  <c:v>8.8052973150000002E-3</c:v>
                </c:pt>
                <c:pt idx="267">
                  <c:v>2.58188881E-2</c:v>
                </c:pt>
                <c:pt idx="268">
                  <c:v>5.3972367200000003E-2</c:v>
                </c:pt>
                <c:pt idx="269">
                  <c:v>7.0817768569999995E-2</c:v>
                </c:pt>
                <c:pt idx="270">
                  <c:v>4.4836614279999999E-2</c:v>
                </c:pt>
                <c:pt idx="271">
                  <c:v>-4.581230134E-2</c:v>
                </c:pt>
                <c:pt idx="272">
                  <c:v>3.817231208E-2</c:v>
                </c:pt>
                <c:pt idx="273">
                  <c:v>-3.7464059889999998E-2</c:v>
                </c:pt>
                <c:pt idx="274">
                  <c:v>1.807354018E-2</c:v>
                </c:pt>
                <c:pt idx="275">
                  <c:v>9.0582175179999991E-3</c:v>
                </c:pt>
                <c:pt idx="276">
                  <c:v>3.718889132E-2</c:v>
                </c:pt>
                <c:pt idx="277">
                  <c:v>-9.1765001419999992E-3</c:v>
                </c:pt>
                <c:pt idx="278">
                  <c:v>1.830144413E-2</c:v>
                </c:pt>
                <c:pt idx="279">
                  <c:v>-3.7553396080000002E-2</c:v>
                </c:pt>
                <c:pt idx="280">
                  <c:v>7.5366474690000004E-2</c:v>
                </c:pt>
                <c:pt idx="281">
                  <c:v>0.1028970182</c:v>
                </c:pt>
                <c:pt idx="282">
                  <c:v>-1.8475068729999999E-2</c:v>
                </c:pt>
                <c:pt idx="283">
                  <c:v>0.11627231540000001</c:v>
                </c:pt>
                <c:pt idx="284">
                  <c:v>2.819124982E-2</c:v>
                </c:pt>
                <c:pt idx="285">
                  <c:v>0</c:v>
                </c:pt>
                <c:pt idx="286">
                  <c:v>4.7067683190000001E-2</c:v>
                </c:pt>
                <c:pt idx="287">
                  <c:v>0</c:v>
                </c:pt>
                <c:pt idx="288">
                  <c:v>3.796254843E-2</c:v>
                </c:pt>
                <c:pt idx="289">
                  <c:v>1.8784457819999999E-2</c:v>
                </c:pt>
                <c:pt idx="290">
                  <c:v>5.5161762980000001E-2</c:v>
                </c:pt>
              </c:numCache>
            </c:numRef>
          </c:yVal>
          <c:smooth val="0"/>
        </c:ser>
        <c:ser>
          <c:idx val="4"/>
          <c:order val="4"/>
          <c:tx>
            <c:v>532 nm</c:v>
          </c:tx>
          <c:spPr>
            <a:ln w="9525" cap="rnd">
              <a:solidFill>
                <a:srgbClr val="00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Tonic!$I$3:$I$393</c:f>
              <c:numCache>
                <c:formatCode>0.000</c:formatCode>
                <c:ptCount val="391"/>
                <c:pt idx="0">
                  <c:v>534.91998290000004</c:v>
                </c:pt>
                <c:pt idx="1">
                  <c:v>535.96997069999998</c:v>
                </c:pt>
                <c:pt idx="2">
                  <c:v>536.85998540000003</c:v>
                </c:pt>
                <c:pt idx="3">
                  <c:v>537.9099731</c:v>
                </c:pt>
                <c:pt idx="4">
                  <c:v>538.95001219999995</c:v>
                </c:pt>
                <c:pt idx="5">
                  <c:v>539.84997559999999</c:v>
                </c:pt>
                <c:pt idx="6">
                  <c:v>540.88000490000002</c:v>
                </c:pt>
                <c:pt idx="7">
                  <c:v>541.9099731</c:v>
                </c:pt>
                <c:pt idx="8">
                  <c:v>542.94000240000003</c:v>
                </c:pt>
                <c:pt idx="9">
                  <c:v>543.96997069999998</c:v>
                </c:pt>
                <c:pt idx="10">
                  <c:v>544.84997559999999</c:v>
                </c:pt>
                <c:pt idx="11">
                  <c:v>545.88000490000002</c:v>
                </c:pt>
                <c:pt idx="12">
                  <c:v>546.9099731</c:v>
                </c:pt>
                <c:pt idx="13">
                  <c:v>547.94000240000003</c:v>
                </c:pt>
                <c:pt idx="14">
                  <c:v>548.96997069999998</c:v>
                </c:pt>
                <c:pt idx="15">
                  <c:v>549.84997559999999</c:v>
                </c:pt>
                <c:pt idx="16">
                  <c:v>550.88000490000002</c:v>
                </c:pt>
                <c:pt idx="17">
                  <c:v>551.9099731</c:v>
                </c:pt>
                <c:pt idx="18">
                  <c:v>552.94000240000003</c:v>
                </c:pt>
                <c:pt idx="19">
                  <c:v>553.96997069999998</c:v>
                </c:pt>
                <c:pt idx="20">
                  <c:v>554.84997559999999</c:v>
                </c:pt>
                <c:pt idx="21">
                  <c:v>555.88000490000002</c:v>
                </c:pt>
                <c:pt idx="22">
                  <c:v>556.9099731</c:v>
                </c:pt>
                <c:pt idx="23">
                  <c:v>557.94000240000003</c:v>
                </c:pt>
                <c:pt idx="24">
                  <c:v>558.96997069999998</c:v>
                </c:pt>
                <c:pt idx="25">
                  <c:v>559.84997559999999</c:v>
                </c:pt>
                <c:pt idx="26">
                  <c:v>560.88000490000002</c:v>
                </c:pt>
                <c:pt idx="27">
                  <c:v>561.9099731</c:v>
                </c:pt>
                <c:pt idx="28">
                  <c:v>562.94000240000003</c:v>
                </c:pt>
                <c:pt idx="29">
                  <c:v>563.96997069999998</c:v>
                </c:pt>
                <c:pt idx="30">
                  <c:v>564.84997559999999</c:v>
                </c:pt>
                <c:pt idx="31">
                  <c:v>565.88000490000002</c:v>
                </c:pt>
                <c:pt idx="32">
                  <c:v>566.9099731</c:v>
                </c:pt>
                <c:pt idx="33">
                  <c:v>567.94000240000003</c:v>
                </c:pt>
                <c:pt idx="34">
                  <c:v>568.96997069999998</c:v>
                </c:pt>
                <c:pt idx="35">
                  <c:v>569.84997559999999</c:v>
                </c:pt>
                <c:pt idx="36">
                  <c:v>570.88000490000002</c:v>
                </c:pt>
                <c:pt idx="37">
                  <c:v>571.9099731</c:v>
                </c:pt>
                <c:pt idx="38">
                  <c:v>572.94000240000003</c:v>
                </c:pt>
                <c:pt idx="39">
                  <c:v>573.96997069999998</c:v>
                </c:pt>
                <c:pt idx="40">
                  <c:v>574.84997559999999</c:v>
                </c:pt>
                <c:pt idx="41">
                  <c:v>575.88000490000002</c:v>
                </c:pt>
                <c:pt idx="42">
                  <c:v>576.9099731</c:v>
                </c:pt>
                <c:pt idx="43">
                  <c:v>577.94000240000003</c:v>
                </c:pt>
                <c:pt idx="44">
                  <c:v>578.96997069999998</c:v>
                </c:pt>
                <c:pt idx="45">
                  <c:v>579.84997559999999</c:v>
                </c:pt>
                <c:pt idx="46">
                  <c:v>580.88000490000002</c:v>
                </c:pt>
                <c:pt idx="47">
                  <c:v>581.9099731</c:v>
                </c:pt>
                <c:pt idx="48">
                  <c:v>582.94000240000003</c:v>
                </c:pt>
                <c:pt idx="49">
                  <c:v>583.96997069999998</c:v>
                </c:pt>
                <c:pt idx="50">
                  <c:v>584.84997559999999</c:v>
                </c:pt>
                <c:pt idx="51">
                  <c:v>585.88000490000002</c:v>
                </c:pt>
                <c:pt idx="52">
                  <c:v>586.9099731</c:v>
                </c:pt>
                <c:pt idx="53">
                  <c:v>587.94000240000003</c:v>
                </c:pt>
                <c:pt idx="54">
                  <c:v>588.96997069999998</c:v>
                </c:pt>
                <c:pt idx="55">
                  <c:v>589.84997559999999</c:v>
                </c:pt>
                <c:pt idx="56">
                  <c:v>590.85998540000003</c:v>
                </c:pt>
                <c:pt idx="57">
                  <c:v>591.88000490000002</c:v>
                </c:pt>
                <c:pt idx="58">
                  <c:v>592.89001459999997</c:v>
                </c:pt>
                <c:pt idx="59">
                  <c:v>593.9099731</c:v>
                </c:pt>
                <c:pt idx="60">
                  <c:v>594.91998290000004</c:v>
                </c:pt>
                <c:pt idx="61">
                  <c:v>595.94000240000003</c:v>
                </c:pt>
                <c:pt idx="62">
                  <c:v>596.95001219999995</c:v>
                </c:pt>
                <c:pt idx="63">
                  <c:v>597.96997069999998</c:v>
                </c:pt>
                <c:pt idx="64">
                  <c:v>598.8400269</c:v>
                </c:pt>
                <c:pt idx="65">
                  <c:v>599.84997559999999</c:v>
                </c:pt>
                <c:pt idx="66">
                  <c:v>600.85998540000003</c:v>
                </c:pt>
                <c:pt idx="67">
                  <c:v>601.88000490000002</c:v>
                </c:pt>
                <c:pt idx="68">
                  <c:v>602.89001459999997</c:v>
                </c:pt>
                <c:pt idx="69">
                  <c:v>603.9099731</c:v>
                </c:pt>
                <c:pt idx="70">
                  <c:v>604.91998290000004</c:v>
                </c:pt>
                <c:pt idx="71">
                  <c:v>605.94000240000003</c:v>
                </c:pt>
                <c:pt idx="72">
                  <c:v>606.95001219999995</c:v>
                </c:pt>
                <c:pt idx="73">
                  <c:v>607.96997069999998</c:v>
                </c:pt>
                <c:pt idx="74">
                  <c:v>608.8400269</c:v>
                </c:pt>
                <c:pt idx="75">
                  <c:v>609.84997559999999</c:v>
                </c:pt>
                <c:pt idx="76">
                  <c:v>610.88000490000002</c:v>
                </c:pt>
                <c:pt idx="77">
                  <c:v>611.9099731</c:v>
                </c:pt>
                <c:pt idx="78">
                  <c:v>612.94000240000003</c:v>
                </c:pt>
                <c:pt idx="79">
                  <c:v>613.96997069999998</c:v>
                </c:pt>
                <c:pt idx="80">
                  <c:v>614.84997559999999</c:v>
                </c:pt>
                <c:pt idx="81">
                  <c:v>615.88000490000002</c:v>
                </c:pt>
                <c:pt idx="82">
                  <c:v>616.9099731</c:v>
                </c:pt>
                <c:pt idx="83">
                  <c:v>617.94000240000003</c:v>
                </c:pt>
                <c:pt idx="84">
                  <c:v>618.96997069999998</c:v>
                </c:pt>
                <c:pt idx="85">
                  <c:v>619.84997559999999</c:v>
                </c:pt>
                <c:pt idx="86">
                  <c:v>620.84997559999999</c:v>
                </c:pt>
                <c:pt idx="87">
                  <c:v>621.84997559999999</c:v>
                </c:pt>
                <c:pt idx="88">
                  <c:v>622.84997559999999</c:v>
                </c:pt>
                <c:pt idx="89">
                  <c:v>623.84997559999999</c:v>
                </c:pt>
                <c:pt idx="90">
                  <c:v>624.84997559999999</c:v>
                </c:pt>
                <c:pt idx="91">
                  <c:v>625.84997559999999</c:v>
                </c:pt>
                <c:pt idx="92">
                  <c:v>626.84997559999999</c:v>
                </c:pt>
                <c:pt idx="93">
                  <c:v>627.84997559999999</c:v>
                </c:pt>
                <c:pt idx="94">
                  <c:v>628.84997559999999</c:v>
                </c:pt>
                <c:pt idx="95">
                  <c:v>629.84997559999999</c:v>
                </c:pt>
                <c:pt idx="96">
                  <c:v>630.85998540000003</c:v>
                </c:pt>
                <c:pt idx="97">
                  <c:v>631.88000490000002</c:v>
                </c:pt>
                <c:pt idx="98">
                  <c:v>632.89001459999997</c:v>
                </c:pt>
                <c:pt idx="99">
                  <c:v>633.9099731</c:v>
                </c:pt>
                <c:pt idx="100">
                  <c:v>634.91998290000004</c:v>
                </c:pt>
                <c:pt idx="101">
                  <c:v>635.94000240000003</c:v>
                </c:pt>
                <c:pt idx="102">
                  <c:v>636.95001219999995</c:v>
                </c:pt>
                <c:pt idx="103">
                  <c:v>637.96997069999998</c:v>
                </c:pt>
                <c:pt idx="104">
                  <c:v>638.8400269</c:v>
                </c:pt>
                <c:pt idx="105">
                  <c:v>639.84997559999999</c:v>
                </c:pt>
                <c:pt idx="106">
                  <c:v>640.85998540000003</c:v>
                </c:pt>
                <c:pt idx="107">
                  <c:v>641.88000490000002</c:v>
                </c:pt>
                <c:pt idx="108">
                  <c:v>642.89001459999997</c:v>
                </c:pt>
                <c:pt idx="109">
                  <c:v>643.9099731</c:v>
                </c:pt>
                <c:pt idx="110">
                  <c:v>644.91998290000004</c:v>
                </c:pt>
                <c:pt idx="111">
                  <c:v>645.94000240000003</c:v>
                </c:pt>
                <c:pt idx="112">
                  <c:v>646.95001219999995</c:v>
                </c:pt>
                <c:pt idx="113">
                  <c:v>647.96997069999998</c:v>
                </c:pt>
                <c:pt idx="114">
                  <c:v>648.8400269</c:v>
                </c:pt>
                <c:pt idx="115">
                  <c:v>649.84997559999999</c:v>
                </c:pt>
                <c:pt idx="116">
                  <c:v>650.84997559999999</c:v>
                </c:pt>
                <c:pt idx="117">
                  <c:v>651.84997559999999</c:v>
                </c:pt>
                <c:pt idx="118">
                  <c:v>652.84997559999999</c:v>
                </c:pt>
                <c:pt idx="119">
                  <c:v>653.84997559999999</c:v>
                </c:pt>
                <c:pt idx="120">
                  <c:v>654.84997559999999</c:v>
                </c:pt>
                <c:pt idx="121">
                  <c:v>655.84997559999999</c:v>
                </c:pt>
                <c:pt idx="122">
                  <c:v>656.84997559999999</c:v>
                </c:pt>
                <c:pt idx="123">
                  <c:v>657.84997559999999</c:v>
                </c:pt>
                <c:pt idx="124">
                  <c:v>658.84997559999999</c:v>
                </c:pt>
                <c:pt idx="125">
                  <c:v>659.84997559999999</c:v>
                </c:pt>
                <c:pt idx="126">
                  <c:v>660.84997559999999</c:v>
                </c:pt>
                <c:pt idx="127">
                  <c:v>661.84997559999999</c:v>
                </c:pt>
                <c:pt idx="128">
                  <c:v>662.84997559999999</c:v>
                </c:pt>
                <c:pt idx="129">
                  <c:v>663.84997559999999</c:v>
                </c:pt>
                <c:pt idx="130">
                  <c:v>664.84997559999999</c:v>
                </c:pt>
                <c:pt idx="131">
                  <c:v>665.84997559999999</c:v>
                </c:pt>
                <c:pt idx="132">
                  <c:v>666.84997559999999</c:v>
                </c:pt>
                <c:pt idx="133">
                  <c:v>667.84997559999999</c:v>
                </c:pt>
                <c:pt idx="134">
                  <c:v>668.84997559999999</c:v>
                </c:pt>
                <c:pt idx="135">
                  <c:v>669.84997559999999</c:v>
                </c:pt>
                <c:pt idx="136">
                  <c:v>670.84997559999999</c:v>
                </c:pt>
                <c:pt idx="137">
                  <c:v>671.84997559999999</c:v>
                </c:pt>
                <c:pt idx="138">
                  <c:v>672.84997559999999</c:v>
                </c:pt>
                <c:pt idx="139">
                  <c:v>673.84997559999999</c:v>
                </c:pt>
                <c:pt idx="140">
                  <c:v>674.84997559999999</c:v>
                </c:pt>
                <c:pt idx="141">
                  <c:v>675.84997559999999</c:v>
                </c:pt>
                <c:pt idx="142">
                  <c:v>676.84997559999999</c:v>
                </c:pt>
                <c:pt idx="143">
                  <c:v>677.84997559999999</c:v>
                </c:pt>
                <c:pt idx="144">
                  <c:v>678.84997559999999</c:v>
                </c:pt>
                <c:pt idx="145">
                  <c:v>679.84997559999999</c:v>
                </c:pt>
                <c:pt idx="146">
                  <c:v>680.84997559999999</c:v>
                </c:pt>
                <c:pt idx="147">
                  <c:v>681.84997559999999</c:v>
                </c:pt>
                <c:pt idx="148">
                  <c:v>682.84997559999999</c:v>
                </c:pt>
                <c:pt idx="149">
                  <c:v>683.84997559999999</c:v>
                </c:pt>
                <c:pt idx="150">
                  <c:v>684.84997559999999</c:v>
                </c:pt>
                <c:pt idx="151">
                  <c:v>685.84997559999999</c:v>
                </c:pt>
                <c:pt idx="152">
                  <c:v>686.84997559999999</c:v>
                </c:pt>
                <c:pt idx="153">
                  <c:v>687.84997559999999</c:v>
                </c:pt>
                <c:pt idx="154">
                  <c:v>688.84997559999999</c:v>
                </c:pt>
                <c:pt idx="155">
                  <c:v>689.84997559999999</c:v>
                </c:pt>
                <c:pt idx="156">
                  <c:v>690.8400269</c:v>
                </c:pt>
                <c:pt idx="157">
                  <c:v>691.96997069999998</c:v>
                </c:pt>
                <c:pt idx="158">
                  <c:v>692.95001219999995</c:v>
                </c:pt>
                <c:pt idx="159">
                  <c:v>693.94000240000003</c:v>
                </c:pt>
                <c:pt idx="160">
                  <c:v>694.91998290000004</c:v>
                </c:pt>
                <c:pt idx="161">
                  <c:v>695.9099731</c:v>
                </c:pt>
                <c:pt idx="162">
                  <c:v>696.90002440000001</c:v>
                </c:pt>
                <c:pt idx="163">
                  <c:v>697.88000490000002</c:v>
                </c:pt>
                <c:pt idx="164">
                  <c:v>698.86999509999998</c:v>
                </c:pt>
                <c:pt idx="165">
                  <c:v>699.84997559999999</c:v>
                </c:pt>
                <c:pt idx="166">
                  <c:v>700.8400269</c:v>
                </c:pt>
                <c:pt idx="167">
                  <c:v>701.96997069999998</c:v>
                </c:pt>
                <c:pt idx="168">
                  <c:v>702.95001219999995</c:v>
                </c:pt>
                <c:pt idx="169">
                  <c:v>703.94000240000003</c:v>
                </c:pt>
                <c:pt idx="170">
                  <c:v>704.91998290000004</c:v>
                </c:pt>
                <c:pt idx="171">
                  <c:v>705.9099731</c:v>
                </c:pt>
                <c:pt idx="172">
                  <c:v>706.90002440000001</c:v>
                </c:pt>
                <c:pt idx="173">
                  <c:v>707.88000490000002</c:v>
                </c:pt>
                <c:pt idx="174">
                  <c:v>708.86999509999998</c:v>
                </c:pt>
                <c:pt idx="175">
                  <c:v>709.84997559999999</c:v>
                </c:pt>
                <c:pt idx="176">
                  <c:v>710.8400269</c:v>
                </c:pt>
                <c:pt idx="177">
                  <c:v>711.96997069999998</c:v>
                </c:pt>
                <c:pt idx="178">
                  <c:v>712.95001219999995</c:v>
                </c:pt>
                <c:pt idx="179">
                  <c:v>713.94000240000003</c:v>
                </c:pt>
                <c:pt idx="180">
                  <c:v>714.91998290000004</c:v>
                </c:pt>
                <c:pt idx="181">
                  <c:v>715.9099731</c:v>
                </c:pt>
                <c:pt idx="182">
                  <c:v>716.90002440000001</c:v>
                </c:pt>
                <c:pt idx="183">
                  <c:v>717.88000490000002</c:v>
                </c:pt>
                <c:pt idx="184">
                  <c:v>718.86999509999998</c:v>
                </c:pt>
                <c:pt idx="185">
                  <c:v>719.84997559999999</c:v>
                </c:pt>
                <c:pt idx="186">
                  <c:v>720.8400269</c:v>
                </c:pt>
                <c:pt idx="187">
                  <c:v>721.96997069999998</c:v>
                </c:pt>
                <c:pt idx="188">
                  <c:v>722.95001219999995</c:v>
                </c:pt>
                <c:pt idx="189">
                  <c:v>723.94000240000003</c:v>
                </c:pt>
                <c:pt idx="190">
                  <c:v>724.91998290000004</c:v>
                </c:pt>
                <c:pt idx="191">
                  <c:v>725.9099731</c:v>
                </c:pt>
                <c:pt idx="192">
                  <c:v>726.90002440000001</c:v>
                </c:pt>
                <c:pt idx="193">
                  <c:v>727.88000490000002</c:v>
                </c:pt>
                <c:pt idx="194">
                  <c:v>728.86999509999998</c:v>
                </c:pt>
                <c:pt idx="195">
                  <c:v>729.84997559999999</c:v>
                </c:pt>
                <c:pt idx="196">
                  <c:v>730.96997069999998</c:v>
                </c:pt>
                <c:pt idx="197">
                  <c:v>731.94000240000003</c:v>
                </c:pt>
                <c:pt idx="198">
                  <c:v>732.9099731</c:v>
                </c:pt>
                <c:pt idx="199">
                  <c:v>733.88000490000002</c:v>
                </c:pt>
                <c:pt idx="200">
                  <c:v>734.85998540000003</c:v>
                </c:pt>
                <c:pt idx="201">
                  <c:v>735.96997069999998</c:v>
                </c:pt>
                <c:pt idx="202">
                  <c:v>736.94000240000003</c:v>
                </c:pt>
                <c:pt idx="203">
                  <c:v>737.9099731</c:v>
                </c:pt>
                <c:pt idx="204">
                  <c:v>738.88000490000002</c:v>
                </c:pt>
                <c:pt idx="205">
                  <c:v>739.85998540000003</c:v>
                </c:pt>
                <c:pt idx="206">
                  <c:v>740.96997069999998</c:v>
                </c:pt>
                <c:pt idx="207">
                  <c:v>741.94000240000003</c:v>
                </c:pt>
                <c:pt idx="208">
                  <c:v>742.9099731</c:v>
                </c:pt>
                <c:pt idx="209">
                  <c:v>743.88000490000002</c:v>
                </c:pt>
                <c:pt idx="210">
                  <c:v>744.85998540000003</c:v>
                </c:pt>
                <c:pt idx="211">
                  <c:v>745.96997069999998</c:v>
                </c:pt>
                <c:pt idx="212">
                  <c:v>746.94000240000003</c:v>
                </c:pt>
                <c:pt idx="213">
                  <c:v>747.9099731</c:v>
                </c:pt>
                <c:pt idx="214">
                  <c:v>748.88000490000002</c:v>
                </c:pt>
                <c:pt idx="215">
                  <c:v>749.85998540000003</c:v>
                </c:pt>
                <c:pt idx="216">
                  <c:v>750.96997069999998</c:v>
                </c:pt>
                <c:pt idx="217">
                  <c:v>751.94000240000003</c:v>
                </c:pt>
                <c:pt idx="218">
                  <c:v>752.9099731</c:v>
                </c:pt>
                <c:pt idx="219">
                  <c:v>753.88000490000002</c:v>
                </c:pt>
                <c:pt idx="220">
                  <c:v>754.85998540000003</c:v>
                </c:pt>
                <c:pt idx="221">
                  <c:v>755.96997069999998</c:v>
                </c:pt>
                <c:pt idx="222">
                  <c:v>756.94000240000003</c:v>
                </c:pt>
                <c:pt idx="223">
                  <c:v>757.9099731</c:v>
                </c:pt>
                <c:pt idx="224">
                  <c:v>758.88000490000002</c:v>
                </c:pt>
                <c:pt idx="225">
                  <c:v>759.85998540000003</c:v>
                </c:pt>
                <c:pt idx="226">
                  <c:v>760.96997069999998</c:v>
                </c:pt>
                <c:pt idx="227">
                  <c:v>761.94000240000003</c:v>
                </c:pt>
                <c:pt idx="228">
                  <c:v>762.9099731</c:v>
                </c:pt>
                <c:pt idx="229">
                  <c:v>763.88000490000002</c:v>
                </c:pt>
                <c:pt idx="230">
                  <c:v>764.85998540000003</c:v>
                </c:pt>
                <c:pt idx="231">
                  <c:v>765.96997069999998</c:v>
                </c:pt>
                <c:pt idx="232">
                  <c:v>766.94000240000003</c:v>
                </c:pt>
                <c:pt idx="233">
                  <c:v>767.9099731</c:v>
                </c:pt>
                <c:pt idx="234">
                  <c:v>768.88000490000002</c:v>
                </c:pt>
                <c:pt idx="235">
                  <c:v>769.85998540000003</c:v>
                </c:pt>
                <c:pt idx="236">
                  <c:v>770.95001219999995</c:v>
                </c:pt>
                <c:pt idx="237">
                  <c:v>771.9099731</c:v>
                </c:pt>
                <c:pt idx="238">
                  <c:v>772.86999509999998</c:v>
                </c:pt>
                <c:pt idx="239">
                  <c:v>773.96997069999998</c:v>
                </c:pt>
                <c:pt idx="240">
                  <c:v>774.92999269999996</c:v>
                </c:pt>
                <c:pt idx="241">
                  <c:v>775.89001459999997</c:v>
                </c:pt>
                <c:pt idx="242">
                  <c:v>776.8400269</c:v>
                </c:pt>
                <c:pt idx="243">
                  <c:v>777.94000240000003</c:v>
                </c:pt>
                <c:pt idx="244">
                  <c:v>778.90002440000001</c:v>
                </c:pt>
                <c:pt idx="245">
                  <c:v>779.85998540000003</c:v>
                </c:pt>
                <c:pt idx="246">
                  <c:v>780.95001219999995</c:v>
                </c:pt>
                <c:pt idx="247">
                  <c:v>781.9099731</c:v>
                </c:pt>
                <c:pt idx="248">
                  <c:v>782.86999509999998</c:v>
                </c:pt>
                <c:pt idx="249">
                  <c:v>783.96997069999998</c:v>
                </c:pt>
                <c:pt idx="250">
                  <c:v>784.92999269999996</c:v>
                </c:pt>
                <c:pt idx="251">
                  <c:v>785.89001459999997</c:v>
                </c:pt>
                <c:pt idx="252">
                  <c:v>786.8400269</c:v>
                </c:pt>
                <c:pt idx="253">
                  <c:v>787.94000240000003</c:v>
                </c:pt>
                <c:pt idx="254">
                  <c:v>788.90002440000001</c:v>
                </c:pt>
                <c:pt idx="255">
                  <c:v>789.85998540000003</c:v>
                </c:pt>
                <c:pt idx="256">
                  <c:v>790.95001219999995</c:v>
                </c:pt>
                <c:pt idx="257">
                  <c:v>791.9099731</c:v>
                </c:pt>
                <c:pt idx="258">
                  <c:v>792.86999509999998</c:v>
                </c:pt>
                <c:pt idx="259">
                  <c:v>793.96997069999998</c:v>
                </c:pt>
                <c:pt idx="260">
                  <c:v>794.92999269999996</c:v>
                </c:pt>
                <c:pt idx="261">
                  <c:v>795.89001459999997</c:v>
                </c:pt>
                <c:pt idx="262">
                  <c:v>796.8400269</c:v>
                </c:pt>
                <c:pt idx="263">
                  <c:v>797.94000240000003</c:v>
                </c:pt>
                <c:pt idx="264">
                  <c:v>798.90002440000001</c:v>
                </c:pt>
                <c:pt idx="265">
                  <c:v>799.85998540000003</c:v>
                </c:pt>
                <c:pt idx="266">
                  <c:v>800.94000240000003</c:v>
                </c:pt>
              </c:numCache>
            </c:numRef>
          </c:xVal>
          <c:yVal>
            <c:numRef>
              <c:f>Tonic!$J$3:$J$393</c:f>
              <c:numCache>
                <c:formatCode>0.000</c:formatCode>
                <c:ptCount val="391"/>
                <c:pt idx="0">
                  <c:v>0.76019352669999996</c:v>
                </c:pt>
                <c:pt idx="1">
                  <c:v>0.57612735029999995</c:v>
                </c:pt>
                <c:pt idx="2">
                  <c:v>1.1402592659999999</c:v>
                </c:pt>
                <c:pt idx="3">
                  <c:v>0.24544805289999999</c:v>
                </c:pt>
                <c:pt idx="4">
                  <c:v>0.10890794550000001</c:v>
                </c:pt>
                <c:pt idx="5">
                  <c:v>2.167050727E-2</c:v>
                </c:pt>
                <c:pt idx="6">
                  <c:v>8.7620660660000002E-2</c:v>
                </c:pt>
                <c:pt idx="7">
                  <c:v>1.453097723E-2</c:v>
                </c:pt>
                <c:pt idx="8">
                  <c:v>0.10250102730000001</c:v>
                </c:pt>
                <c:pt idx="9">
                  <c:v>2.1926138550000002E-2</c:v>
                </c:pt>
                <c:pt idx="10">
                  <c:v>7.2529464959999998E-2</c:v>
                </c:pt>
                <c:pt idx="11">
                  <c:v>7.3460809890000006E-2</c:v>
                </c:pt>
                <c:pt idx="12">
                  <c:v>5.1406707609999998E-2</c:v>
                </c:pt>
                <c:pt idx="13">
                  <c:v>2.93767713E-2</c:v>
                </c:pt>
                <c:pt idx="14">
                  <c:v>5.7085361330000001E-2</c:v>
                </c:pt>
                <c:pt idx="15">
                  <c:v>0</c:v>
                </c:pt>
                <c:pt idx="16">
                  <c:v>3.7132207299999997E-2</c:v>
                </c:pt>
                <c:pt idx="17">
                  <c:v>6.4996965229999995E-2</c:v>
                </c:pt>
                <c:pt idx="18">
                  <c:v>3.6992646749999997E-2</c:v>
                </c:pt>
                <c:pt idx="19">
                  <c:v>9.4191297889999998E-2</c:v>
                </c:pt>
                <c:pt idx="20">
                  <c:v>-7.206168491E-3</c:v>
                </c:pt>
                <c:pt idx="21">
                  <c:v>1.466802601E-2</c:v>
                </c:pt>
                <c:pt idx="22">
                  <c:v>7.2930946950000006E-2</c:v>
                </c:pt>
                <c:pt idx="23">
                  <c:v>7.4788160620000002E-2</c:v>
                </c:pt>
                <c:pt idx="24">
                  <c:v>5.1107198E-2</c:v>
                </c:pt>
                <c:pt idx="25">
                  <c:v>5.7445265349999997E-2</c:v>
                </c:pt>
                <c:pt idx="26">
                  <c:v>-2.2135647009999999E-2</c:v>
                </c:pt>
                <c:pt idx="27">
                  <c:v>0</c:v>
                </c:pt>
                <c:pt idx="28">
                  <c:v>3.0074283479999998E-2</c:v>
                </c:pt>
                <c:pt idx="29">
                  <c:v>2.2242816169999999E-2</c:v>
                </c:pt>
                <c:pt idx="30">
                  <c:v>1.60016641E-2</c:v>
                </c:pt>
                <c:pt idx="31">
                  <c:v>8.7691090999999999E-2</c:v>
                </c:pt>
                <c:pt idx="32">
                  <c:v>1.510939188E-2</c:v>
                </c:pt>
                <c:pt idx="33">
                  <c:v>2.23616939E-2</c:v>
                </c:pt>
                <c:pt idx="34">
                  <c:v>-1.4949582520000001E-2</c:v>
                </c:pt>
                <c:pt idx="35">
                  <c:v>5.0532396879999997E-2</c:v>
                </c:pt>
                <c:pt idx="36">
                  <c:v>-2.861496434E-2</c:v>
                </c:pt>
                <c:pt idx="37">
                  <c:v>5.0291690979999998E-2</c:v>
                </c:pt>
                <c:pt idx="38">
                  <c:v>7.1909338239999995E-2</c:v>
                </c:pt>
                <c:pt idx="39">
                  <c:v>0</c:v>
                </c:pt>
                <c:pt idx="40">
                  <c:v>6.9195106630000003E-2</c:v>
                </c:pt>
                <c:pt idx="41">
                  <c:v>7.184424438E-3</c:v>
                </c:pt>
                <c:pt idx="42">
                  <c:v>5.2063576879999997E-2</c:v>
                </c:pt>
                <c:pt idx="43">
                  <c:v>5.101185665E-2</c:v>
                </c:pt>
                <c:pt idx="44">
                  <c:v>7.189899217E-3</c:v>
                </c:pt>
                <c:pt idx="45">
                  <c:v>2.8755877169999999E-2</c:v>
                </c:pt>
                <c:pt idx="46">
                  <c:v>5.7250812650000003E-2</c:v>
                </c:pt>
                <c:pt idx="47">
                  <c:v>-2.196064591E-2</c:v>
                </c:pt>
                <c:pt idx="48">
                  <c:v>-6.5050527450000006E-2</c:v>
                </c:pt>
                <c:pt idx="49">
                  <c:v>4.3945740910000003E-2</c:v>
                </c:pt>
                <c:pt idx="50">
                  <c:v>5.7532846929999999E-2</c:v>
                </c:pt>
                <c:pt idx="51">
                  <c:v>-1.457683463E-2</c:v>
                </c:pt>
                <c:pt idx="52">
                  <c:v>6.5722689030000003E-2</c:v>
                </c:pt>
                <c:pt idx="53">
                  <c:v>-7.1365363900000006E-2</c:v>
                </c:pt>
                <c:pt idx="54">
                  <c:v>2.2141691299999999E-2</c:v>
                </c:pt>
                <c:pt idx="55">
                  <c:v>-4.3913576750000002E-2</c:v>
                </c:pt>
                <c:pt idx="56">
                  <c:v>2.2461647170000001E-2</c:v>
                </c:pt>
                <c:pt idx="57">
                  <c:v>-1.531358436E-2</c:v>
                </c:pt>
                <c:pt idx="58">
                  <c:v>3.5763330760000003E-2</c:v>
                </c:pt>
                <c:pt idx="59">
                  <c:v>-1.438207459E-2</c:v>
                </c:pt>
                <c:pt idx="60">
                  <c:v>5.8932296930000003E-2</c:v>
                </c:pt>
                <c:pt idx="61">
                  <c:v>-1.446979027E-2</c:v>
                </c:pt>
                <c:pt idx="62">
                  <c:v>7.2209462519999996E-3</c:v>
                </c:pt>
                <c:pt idx="63">
                  <c:v>2.1763103079999999E-2</c:v>
                </c:pt>
                <c:pt idx="64">
                  <c:v>-2.2147413340000002E-2</c:v>
                </c:pt>
                <c:pt idx="65">
                  <c:v>3.6411564799999997E-2</c:v>
                </c:pt>
                <c:pt idx="66">
                  <c:v>2.9370732609999999E-2</c:v>
                </c:pt>
                <c:pt idx="67">
                  <c:v>-5.07404469E-2</c:v>
                </c:pt>
                <c:pt idx="68">
                  <c:v>4.3965384359999998E-2</c:v>
                </c:pt>
                <c:pt idx="69">
                  <c:v>7.2508426379999996E-3</c:v>
                </c:pt>
                <c:pt idx="70">
                  <c:v>7.2662271560000005E-2</c:v>
                </c:pt>
                <c:pt idx="71">
                  <c:v>2.1783486009999999E-2</c:v>
                </c:pt>
                <c:pt idx="72">
                  <c:v>0</c:v>
                </c:pt>
                <c:pt idx="73">
                  <c:v>-1.475394145E-2</c:v>
                </c:pt>
                <c:pt idx="74">
                  <c:v>-7.6672411520000002E-3</c:v>
                </c:pt>
                <c:pt idx="75">
                  <c:v>7.3436535890000001E-3</c:v>
                </c:pt>
                <c:pt idx="76">
                  <c:v>-2.188024111E-2</c:v>
                </c:pt>
                <c:pt idx="77">
                  <c:v>5.0025369969999997E-2</c:v>
                </c:pt>
                <c:pt idx="78">
                  <c:v>3.0063660820000001E-2</c:v>
                </c:pt>
                <c:pt idx="79">
                  <c:v>2.9666107149999999E-2</c:v>
                </c:pt>
                <c:pt idx="80">
                  <c:v>7.2608985940000002E-3</c:v>
                </c:pt>
                <c:pt idx="81">
                  <c:v>-2.1764995530000001E-2</c:v>
                </c:pt>
                <c:pt idx="82">
                  <c:v>5.107811466E-2</c:v>
                </c:pt>
                <c:pt idx="83">
                  <c:v>4.4080697000000002E-2</c:v>
                </c:pt>
                <c:pt idx="84">
                  <c:v>7.2036767379999997E-3</c:v>
                </c:pt>
                <c:pt idx="85">
                  <c:v>5.8813150969999999E-2</c:v>
                </c:pt>
                <c:pt idx="86">
                  <c:v>3.6582596600000003E-2</c:v>
                </c:pt>
                <c:pt idx="87">
                  <c:v>-7.3109036310000002E-3</c:v>
                </c:pt>
                <c:pt idx="88">
                  <c:v>2.924382687E-2</c:v>
                </c:pt>
                <c:pt idx="89">
                  <c:v>0</c:v>
                </c:pt>
                <c:pt idx="90">
                  <c:v>1.505060773E-2</c:v>
                </c:pt>
                <c:pt idx="91">
                  <c:v>1.4514420179999999E-2</c:v>
                </c:pt>
                <c:pt idx="92">
                  <c:v>3.6884035920000002E-2</c:v>
                </c:pt>
                <c:pt idx="93">
                  <c:v>-2.17408631E-2</c:v>
                </c:pt>
                <c:pt idx="94">
                  <c:v>-5.8521885420000003E-2</c:v>
                </c:pt>
                <c:pt idx="95">
                  <c:v>0</c:v>
                </c:pt>
                <c:pt idx="96">
                  <c:v>-4.3401524419999997E-2</c:v>
                </c:pt>
                <c:pt idx="97">
                  <c:v>3.0021917070000001E-2</c:v>
                </c:pt>
                <c:pt idx="98">
                  <c:v>1.43235689E-2</c:v>
                </c:pt>
                <c:pt idx="99">
                  <c:v>-7.0418566469999996E-3</c:v>
                </c:pt>
                <c:pt idx="100">
                  <c:v>3.5520192239999998E-2</c:v>
                </c:pt>
                <c:pt idx="101">
                  <c:v>0</c:v>
                </c:pt>
                <c:pt idx="102">
                  <c:v>6.4729109409999999E-2</c:v>
                </c:pt>
                <c:pt idx="103">
                  <c:v>9.2905588450000007E-2</c:v>
                </c:pt>
                <c:pt idx="104">
                  <c:v>-6.6000305120000005E-2</c:v>
                </c:pt>
                <c:pt idx="105">
                  <c:v>-4.3520204719999997E-2</c:v>
                </c:pt>
                <c:pt idx="106">
                  <c:v>2.2907758130000001E-2</c:v>
                </c:pt>
                <c:pt idx="107">
                  <c:v>7.2527886370000001E-3</c:v>
                </c:pt>
                <c:pt idx="108">
                  <c:v>5.6972753260000002E-2</c:v>
                </c:pt>
                <c:pt idx="109">
                  <c:v>-1.439636108E-2</c:v>
                </c:pt>
                <c:pt idx="110">
                  <c:v>4.4188804919999998E-2</c:v>
                </c:pt>
                <c:pt idx="111">
                  <c:v>5.7772994039999997E-2</c:v>
                </c:pt>
                <c:pt idx="112">
                  <c:v>-4.5071102680000003E-2</c:v>
                </c:pt>
                <c:pt idx="113">
                  <c:v>5.8318816129999999E-2</c:v>
                </c:pt>
                <c:pt idx="114">
                  <c:v>-1.4448465779999999E-2</c:v>
                </c:pt>
                <c:pt idx="115">
                  <c:v>-3.5494726150000003E-2</c:v>
                </c:pt>
                <c:pt idx="116">
                  <c:v>7.2720926249999996E-3</c:v>
                </c:pt>
                <c:pt idx="117">
                  <c:v>5.1859918980000003E-2</c:v>
                </c:pt>
                <c:pt idx="118">
                  <c:v>-5.9301428500000003E-2</c:v>
                </c:pt>
                <c:pt idx="119">
                  <c:v>5.1911842079999999E-2</c:v>
                </c:pt>
                <c:pt idx="120">
                  <c:v>7.4688731689999998E-3</c:v>
                </c:pt>
                <c:pt idx="121">
                  <c:v>-6.8490020930000006E-2</c:v>
                </c:pt>
                <c:pt idx="122">
                  <c:v>1.4499583280000001E-2</c:v>
                </c:pt>
                <c:pt idx="123">
                  <c:v>5.8515034620000003E-2</c:v>
                </c:pt>
                <c:pt idx="124">
                  <c:v>-7.3741963129999996E-3</c:v>
                </c:pt>
                <c:pt idx="125">
                  <c:v>6.7154660820000003E-2</c:v>
                </c:pt>
                <c:pt idx="126">
                  <c:v>7.3665371159999998E-3</c:v>
                </c:pt>
                <c:pt idx="127">
                  <c:v>-2.205736376E-2</c:v>
                </c:pt>
                <c:pt idx="128">
                  <c:v>8.1658102570000002E-2</c:v>
                </c:pt>
                <c:pt idx="129">
                  <c:v>2.3204548280000001E-2</c:v>
                </c:pt>
                <c:pt idx="130">
                  <c:v>2.9039587830000001E-2</c:v>
                </c:pt>
                <c:pt idx="131">
                  <c:v>4.3730501089999999E-2</c:v>
                </c:pt>
                <c:pt idx="132">
                  <c:v>-2.2299028929999999E-2</c:v>
                </c:pt>
                <c:pt idx="133">
                  <c:v>2.1368587389999999E-2</c:v>
                </c:pt>
                <c:pt idx="134">
                  <c:v>-2.9687024650000001E-2</c:v>
                </c:pt>
                <c:pt idx="135">
                  <c:v>-2.1737555039999999E-2</c:v>
                </c:pt>
                <c:pt idx="136">
                  <c:v>-7.3435460220000002E-3</c:v>
                </c:pt>
                <c:pt idx="137">
                  <c:v>-2.1906126290000001E-2</c:v>
                </c:pt>
                <c:pt idx="138">
                  <c:v>-2.9219046240000001E-2</c:v>
                </c:pt>
                <c:pt idx="139">
                  <c:v>3.6561734970000002E-2</c:v>
                </c:pt>
                <c:pt idx="140">
                  <c:v>-3.5909481350000001E-2</c:v>
                </c:pt>
                <c:pt idx="141">
                  <c:v>1.4264115129999999E-2</c:v>
                </c:pt>
                <c:pt idx="142">
                  <c:v>-7.095670793E-3</c:v>
                </c:pt>
                <c:pt idx="143">
                  <c:v>9.8245933650000006E-2</c:v>
                </c:pt>
                <c:pt idx="144">
                  <c:v>-2.9973773289999998E-2</c:v>
                </c:pt>
                <c:pt idx="145">
                  <c:v>2.242102101E-2</c:v>
                </c:pt>
                <c:pt idx="146">
                  <c:v>-5.12970835E-2</c:v>
                </c:pt>
                <c:pt idx="147">
                  <c:v>-2.2206431249999999E-2</c:v>
                </c:pt>
                <c:pt idx="148">
                  <c:v>7.5253606770000004E-3</c:v>
                </c:pt>
                <c:pt idx="149">
                  <c:v>0.1035533547</c:v>
                </c:pt>
                <c:pt idx="150">
                  <c:v>7.4382074179999993E-2</c:v>
                </c:pt>
                <c:pt idx="151">
                  <c:v>2.8750710190000001E-2</c:v>
                </c:pt>
                <c:pt idx="152">
                  <c:v>2.8614759449999999E-2</c:v>
                </c:pt>
                <c:pt idx="153">
                  <c:v>-2.9653351750000001E-2</c:v>
                </c:pt>
                <c:pt idx="154">
                  <c:v>-2.235436067E-2</c:v>
                </c:pt>
                <c:pt idx="155">
                  <c:v>7.2495285420000003E-3</c:v>
                </c:pt>
                <c:pt idx="156">
                  <c:v>-4.4768102470000001E-2</c:v>
                </c:pt>
                <c:pt idx="157">
                  <c:v>5.0701122729999999E-2</c:v>
                </c:pt>
                <c:pt idx="158">
                  <c:v>2.9213499279999999E-2</c:v>
                </c:pt>
                <c:pt idx="159">
                  <c:v>1.459545083E-2</c:v>
                </c:pt>
                <c:pt idx="160">
                  <c:v>0</c:v>
                </c:pt>
                <c:pt idx="161">
                  <c:v>2.3054931309999999E-2</c:v>
                </c:pt>
                <c:pt idx="162">
                  <c:v>-2.2151010110000001E-2</c:v>
                </c:pt>
                <c:pt idx="163">
                  <c:v>-4.3273497369999997E-2</c:v>
                </c:pt>
                <c:pt idx="164">
                  <c:v>-2.1583976219999999E-2</c:v>
                </c:pt>
                <c:pt idx="165">
                  <c:v>2.193607949E-2</c:v>
                </c:pt>
                <c:pt idx="166">
                  <c:v>2.9000427570000001E-2</c:v>
                </c:pt>
                <c:pt idx="167">
                  <c:v>0</c:v>
                </c:pt>
                <c:pt idx="168">
                  <c:v>0</c:v>
                </c:pt>
                <c:pt idx="169">
                  <c:v>2.8644265610000001E-2</c:v>
                </c:pt>
                <c:pt idx="170">
                  <c:v>4.3676387519999998E-2</c:v>
                </c:pt>
                <c:pt idx="171">
                  <c:v>-3.5750035200000002E-2</c:v>
                </c:pt>
                <c:pt idx="172">
                  <c:v>-5.6756909940000003E-2</c:v>
                </c:pt>
                <c:pt idx="173">
                  <c:v>0</c:v>
                </c:pt>
                <c:pt idx="174">
                  <c:v>-2.8463875869999999E-2</c:v>
                </c:pt>
                <c:pt idx="175">
                  <c:v>-2.1663933989999998E-2</c:v>
                </c:pt>
                <c:pt idx="176">
                  <c:v>7.1697435339999997E-3</c:v>
                </c:pt>
                <c:pt idx="177">
                  <c:v>0</c:v>
                </c:pt>
                <c:pt idx="178">
                  <c:v>-2.8967246410000001E-2</c:v>
                </c:pt>
                <c:pt idx="179">
                  <c:v>2.9744200410000001E-2</c:v>
                </c:pt>
                <c:pt idx="180">
                  <c:v>6.5846271809999996E-2</c:v>
                </c:pt>
                <c:pt idx="181">
                  <c:v>0</c:v>
                </c:pt>
                <c:pt idx="182">
                  <c:v>2.8922632340000001E-2</c:v>
                </c:pt>
                <c:pt idx="183">
                  <c:v>-1.454016753E-2</c:v>
                </c:pt>
                <c:pt idx="184">
                  <c:v>0</c:v>
                </c:pt>
                <c:pt idx="185">
                  <c:v>2.2079765800000001E-2</c:v>
                </c:pt>
                <c:pt idx="186">
                  <c:v>1.478535309E-2</c:v>
                </c:pt>
                <c:pt idx="187">
                  <c:v>-4.446189851E-2</c:v>
                </c:pt>
                <c:pt idx="188">
                  <c:v>0</c:v>
                </c:pt>
                <c:pt idx="189">
                  <c:v>-7.4975444000000002E-3</c:v>
                </c:pt>
                <c:pt idx="190">
                  <c:v>5.1772084090000003E-2</c:v>
                </c:pt>
                <c:pt idx="191">
                  <c:v>-1.4634646479999999E-2</c:v>
                </c:pt>
                <c:pt idx="192">
                  <c:v>0</c:v>
                </c:pt>
                <c:pt idx="193">
                  <c:v>3.6805301899999997E-2</c:v>
                </c:pt>
                <c:pt idx="194">
                  <c:v>-4.4825628399999998E-2</c:v>
                </c:pt>
                <c:pt idx="195">
                  <c:v>-2.9411116609999999E-2</c:v>
                </c:pt>
                <c:pt idx="196">
                  <c:v>-5.23865819E-2</c:v>
                </c:pt>
                <c:pt idx="197">
                  <c:v>-2.8812838720000001E-2</c:v>
                </c:pt>
                <c:pt idx="198">
                  <c:v>1.4619241470000001E-2</c:v>
                </c:pt>
                <c:pt idx="199">
                  <c:v>-7.3494827370000002E-3</c:v>
                </c:pt>
                <c:pt idx="200">
                  <c:v>6.0458123680000003E-2</c:v>
                </c:pt>
                <c:pt idx="201">
                  <c:v>0</c:v>
                </c:pt>
                <c:pt idx="202">
                  <c:v>-7.3780044909999995E-2</c:v>
                </c:pt>
                <c:pt idx="203">
                  <c:v>0</c:v>
                </c:pt>
                <c:pt idx="204">
                  <c:v>-1.417002641E-2</c:v>
                </c:pt>
                <c:pt idx="205">
                  <c:v>2.9393825679999999E-2</c:v>
                </c:pt>
                <c:pt idx="206">
                  <c:v>-1.452759933E-2</c:v>
                </c:pt>
                <c:pt idx="207">
                  <c:v>-1.4838445929999999E-2</c:v>
                </c:pt>
                <c:pt idx="208">
                  <c:v>-3.6872614179999999E-2</c:v>
                </c:pt>
                <c:pt idx="209">
                  <c:v>4.6033099289999997E-2</c:v>
                </c:pt>
                <c:pt idx="210">
                  <c:v>3.726726398E-2</c:v>
                </c:pt>
                <c:pt idx="211">
                  <c:v>-2.8895679859999999E-2</c:v>
                </c:pt>
                <c:pt idx="212">
                  <c:v>3.6192543799999997E-2</c:v>
                </c:pt>
                <c:pt idx="213">
                  <c:v>3.6040708419999998E-2</c:v>
                </c:pt>
                <c:pt idx="214">
                  <c:v>-2.1882794800000001E-2</c:v>
                </c:pt>
                <c:pt idx="215">
                  <c:v>7.2567360480000004E-3</c:v>
                </c:pt>
                <c:pt idx="216">
                  <c:v>5.8933597060000002E-2</c:v>
                </c:pt>
                <c:pt idx="217">
                  <c:v>7.2463769469999998E-3</c:v>
                </c:pt>
                <c:pt idx="218">
                  <c:v>-2.955519408E-2</c:v>
                </c:pt>
                <c:pt idx="219">
                  <c:v>7.3733262719999998E-2</c:v>
                </c:pt>
                <c:pt idx="220">
                  <c:v>7.1848370129999999E-3</c:v>
                </c:pt>
                <c:pt idx="221">
                  <c:v>7.2894268670000003E-3</c:v>
                </c:pt>
                <c:pt idx="222">
                  <c:v>7.0824876430000003E-2</c:v>
                </c:pt>
                <c:pt idx="223">
                  <c:v>0</c:v>
                </c:pt>
                <c:pt idx="224">
                  <c:v>1.4859282410000001E-2</c:v>
                </c:pt>
                <c:pt idx="225">
                  <c:v>5.2626434710000003E-2</c:v>
                </c:pt>
                <c:pt idx="226">
                  <c:v>1.482733525E-2</c:v>
                </c:pt>
                <c:pt idx="227">
                  <c:v>0</c:v>
                </c:pt>
                <c:pt idx="228">
                  <c:v>5.8897152539999997E-2</c:v>
                </c:pt>
                <c:pt idx="229">
                  <c:v>5.1743000749999997E-2</c:v>
                </c:pt>
                <c:pt idx="230">
                  <c:v>7.4626863930000002E-3</c:v>
                </c:pt>
                <c:pt idx="231">
                  <c:v>-2.8842756519999999E-2</c:v>
                </c:pt>
                <c:pt idx="232">
                  <c:v>4.492430016E-2</c:v>
                </c:pt>
                <c:pt idx="233">
                  <c:v>0.1092506126</c:v>
                </c:pt>
                <c:pt idx="234">
                  <c:v>4.521374777E-2</c:v>
                </c:pt>
                <c:pt idx="235">
                  <c:v>1.479377411E-2</c:v>
                </c:pt>
                <c:pt idx="236">
                  <c:v>-0.1139974594</c:v>
                </c:pt>
                <c:pt idx="237">
                  <c:v>2.2952450440000001E-2</c:v>
                </c:pt>
                <c:pt idx="238">
                  <c:v>5.8541152630000003E-2</c:v>
                </c:pt>
                <c:pt idx="239">
                  <c:v>-3.7194356319999997E-2</c:v>
                </c:pt>
                <c:pt idx="240">
                  <c:v>-7.5357384049999998E-3</c:v>
                </c:pt>
                <c:pt idx="241">
                  <c:v>1.462180726E-2</c:v>
                </c:pt>
                <c:pt idx="242">
                  <c:v>7.2355759330000003E-3</c:v>
                </c:pt>
                <c:pt idx="243">
                  <c:v>1.446131617E-2</c:v>
                </c:pt>
                <c:pt idx="244">
                  <c:v>3.6108385770000001E-2</c:v>
                </c:pt>
                <c:pt idx="245">
                  <c:v>-2.2240838039999999E-2</c:v>
                </c:pt>
                <c:pt idx="246">
                  <c:v>-5.7944979520000002E-2</c:v>
                </c:pt>
                <c:pt idx="247">
                  <c:v>1.489968784E-2</c:v>
                </c:pt>
                <c:pt idx="248">
                  <c:v>2.238805965E-2</c:v>
                </c:pt>
                <c:pt idx="249">
                  <c:v>-3.050663881E-2</c:v>
                </c:pt>
                <c:pt idx="250">
                  <c:v>-7.2606876489999996E-3</c:v>
                </c:pt>
                <c:pt idx="251">
                  <c:v>5.1122128959999999E-2</c:v>
                </c:pt>
                <c:pt idx="252">
                  <c:v>6.6359937189999996E-2</c:v>
                </c:pt>
                <c:pt idx="253">
                  <c:v>-7.3152356779999997E-3</c:v>
                </c:pt>
                <c:pt idx="254">
                  <c:v>-6.5539866690000004E-2</c:v>
                </c:pt>
                <c:pt idx="255">
                  <c:v>0</c:v>
                </c:pt>
                <c:pt idx="256">
                  <c:v>-2.9288580639999999E-2</c:v>
                </c:pt>
                <c:pt idx="257">
                  <c:v>7.2662802410000003E-3</c:v>
                </c:pt>
                <c:pt idx="258">
                  <c:v>2.9329814020000001E-2</c:v>
                </c:pt>
                <c:pt idx="259">
                  <c:v>-1.453203149E-2</c:v>
                </c:pt>
                <c:pt idx="260">
                  <c:v>0</c:v>
                </c:pt>
                <c:pt idx="261">
                  <c:v>-5.3738266229999998E-2</c:v>
                </c:pt>
                <c:pt idx="262">
                  <c:v>0</c:v>
                </c:pt>
                <c:pt idx="263">
                  <c:v>-5.3823795170000001E-2</c:v>
                </c:pt>
                <c:pt idx="264">
                  <c:v>8.6942031980000001E-2</c:v>
                </c:pt>
                <c:pt idx="265">
                  <c:v>-4.3377988040000003E-2</c:v>
                </c:pt>
                <c:pt idx="266">
                  <c:v>7.2386139069999999E-3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530656"/>
        <c:axId val="229531440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405 nm</c:v>
                </c:tx>
                <c:spPr>
                  <a:ln w="9525" cap="rnd">
                    <a:solidFill>
                      <a:schemeClr val="accent4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Tonic!$G$3:$G$393</c15:sqref>
                        </c15:formulaRef>
                      </c:ext>
                    </c:extLst>
                    <c:numCache>
                      <c:formatCode>0.000</c:formatCode>
                      <c:ptCount val="391"/>
                      <c:pt idx="0">
                        <c:v>410</c:v>
                      </c:pt>
                      <c:pt idx="1">
                        <c:v>411.05999759999997</c:v>
                      </c:pt>
                      <c:pt idx="2">
                        <c:v>411.9599915</c:v>
                      </c:pt>
                      <c:pt idx="3">
                        <c:v>413.02999879999999</c:v>
                      </c:pt>
                      <c:pt idx="4">
                        <c:v>413.92999270000001</c:v>
                      </c:pt>
                      <c:pt idx="5">
                        <c:v>415</c:v>
                      </c:pt>
                      <c:pt idx="6">
                        <c:v>416.05999759999997</c:v>
                      </c:pt>
                      <c:pt idx="7">
                        <c:v>416.9599915</c:v>
                      </c:pt>
                      <c:pt idx="8">
                        <c:v>418.02999879999999</c:v>
                      </c:pt>
                      <c:pt idx="9">
                        <c:v>418.92999270000001</c:v>
                      </c:pt>
                      <c:pt idx="10">
                        <c:v>420</c:v>
                      </c:pt>
                      <c:pt idx="11">
                        <c:v>421.05999759999997</c:v>
                      </c:pt>
                      <c:pt idx="12">
                        <c:v>421.9599915</c:v>
                      </c:pt>
                      <c:pt idx="13">
                        <c:v>423.02999879999999</c:v>
                      </c:pt>
                      <c:pt idx="14">
                        <c:v>423.92999270000001</c:v>
                      </c:pt>
                      <c:pt idx="15">
                        <c:v>425</c:v>
                      </c:pt>
                      <c:pt idx="16">
                        <c:v>426.05999759999997</c:v>
                      </c:pt>
                      <c:pt idx="17">
                        <c:v>426.9599915</c:v>
                      </c:pt>
                      <c:pt idx="18">
                        <c:v>428.02999879999999</c:v>
                      </c:pt>
                      <c:pt idx="19">
                        <c:v>428.92999270000001</c:v>
                      </c:pt>
                      <c:pt idx="20">
                        <c:v>430</c:v>
                      </c:pt>
                      <c:pt idx="21">
                        <c:v>431.05999759999997</c:v>
                      </c:pt>
                      <c:pt idx="22">
                        <c:v>431.9599915</c:v>
                      </c:pt>
                      <c:pt idx="23">
                        <c:v>433.02999879999999</c:v>
                      </c:pt>
                      <c:pt idx="24">
                        <c:v>433.92999270000001</c:v>
                      </c:pt>
                      <c:pt idx="25">
                        <c:v>435</c:v>
                      </c:pt>
                      <c:pt idx="26">
                        <c:v>436.05999759999997</c:v>
                      </c:pt>
                      <c:pt idx="27">
                        <c:v>436.9599915</c:v>
                      </c:pt>
                      <c:pt idx="28">
                        <c:v>438.02999879999999</c:v>
                      </c:pt>
                      <c:pt idx="29">
                        <c:v>438.92999270000001</c:v>
                      </c:pt>
                      <c:pt idx="30">
                        <c:v>440</c:v>
                      </c:pt>
                      <c:pt idx="31">
                        <c:v>441.05999759999997</c:v>
                      </c:pt>
                      <c:pt idx="32">
                        <c:v>441.9599915</c:v>
                      </c:pt>
                      <c:pt idx="33">
                        <c:v>443.02999879999999</c:v>
                      </c:pt>
                      <c:pt idx="34">
                        <c:v>443.92999270000001</c:v>
                      </c:pt>
                      <c:pt idx="35">
                        <c:v>445</c:v>
                      </c:pt>
                      <c:pt idx="36">
                        <c:v>446.05999759999997</c:v>
                      </c:pt>
                      <c:pt idx="37">
                        <c:v>446.9599915</c:v>
                      </c:pt>
                      <c:pt idx="38">
                        <c:v>448.02999879999999</c:v>
                      </c:pt>
                      <c:pt idx="39">
                        <c:v>448.92999270000001</c:v>
                      </c:pt>
                      <c:pt idx="40">
                        <c:v>450</c:v>
                      </c:pt>
                      <c:pt idx="41">
                        <c:v>451.0400085</c:v>
                      </c:pt>
                      <c:pt idx="42">
                        <c:v>451.94000240000003</c:v>
                      </c:pt>
                      <c:pt idx="43">
                        <c:v>452.98001099999999</c:v>
                      </c:pt>
                      <c:pt idx="44">
                        <c:v>454.01998900000001</c:v>
                      </c:pt>
                      <c:pt idx="45">
                        <c:v>455.07000729999999</c:v>
                      </c:pt>
                      <c:pt idx="46">
                        <c:v>455.97000120000001</c:v>
                      </c:pt>
                      <c:pt idx="47">
                        <c:v>457.01000979999998</c:v>
                      </c:pt>
                      <c:pt idx="48">
                        <c:v>458.0499878</c:v>
                      </c:pt>
                      <c:pt idx="49">
                        <c:v>458.9500122</c:v>
                      </c:pt>
                      <c:pt idx="50">
                        <c:v>460</c:v>
                      </c:pt>
                      <c:pt idx="51">
                        <c:v>461.05999759999997</c:v>
                      </c:pt>
                      <c:pt idx="52">
                        <c:v>461.9599915</c:v>
                      </c:pt>
                      <c:pt idx="53">
                        <c:v>463.02999879999999</c:v>
                      </c:pt>
                      <c:pt idx="54">
                        <c:v>463.92999270000001</c:v>
                      </c:pt>
                      <c:pt idx="55">
                        <c:v>465</c:v>
                      </c:pt>
                      <c:pt idx="56">
                        <c:v>466.05999759999997</c:v>
                      </c:pt>
                      <c:pt idx="57">
                        <c:v>466.9599915</c:v>
                      </c:pt>
                      <c:pt idx="58">
                        <c:v>468.02999879999999</c:v>
                      </c:pt>
                      <c:pt idx="59">
                        <c:v>468.92999270000001</c:v>
                      </c:pt>
                      <c:pt idx="60">
                        <c:v>470</c:v>
                      </c:pt>
                      <c:pt idx="61">
                        <c:v>471.0400085</c:v>
                      </c:pt>
                      <c:pt idx="62">
                        <c:v>471.94000240000003</c:v>
                      </c:pt>
                      <c:pt idx="63">
                        <c:v>472.98001099999999</c:v>
                      </c:pt>
                      <c:pt idx="64">
                        <c:v>474.01998900000001</c:v>
                      </c:pt>
                      <c:pt idx="65">
                        <c:v>475.07000729999999</c:v>
                      </c:pt>
                      <c:pt idx="66">
                        <c:v>475.97000120000001</c:v>
                      </c:pt>
                      <c:pt idx="67">
                        <c:v>477.01000979999998</c:v>
                      </c:pt>
                      <c:pt idx="68">
                        <c:v>478.0499878</c:v>
                      </c:pt>
                      <c:pt idx="69">
                        <c:v>478.9500122</c:v>
                      </c:pt>
                      <c:pt idx="70">
                        <c:v>480</c:v>
                      </c:pt>
                      <c:pt idx="71">
                        <c:v>481.0400085</c:v>
                      </c:pt>
                      <c:pt idx="72">
                        <c:v>481.94000240000003</c:v>
                      </c:pt>
                      <c:pt idx="73">
                        <c:v>482.98001099999999</c:v>
                      </c:pt>
                      <c:pt idx="74">
                        <c:v>484.01998900000001</c:v>
                      </c:pt>
                      <c:pt idx="75">
                        <c:v>485.07000729999999</c:v>
                      </c:pt>
                      <c:pt idx="76">
                        <c:v>485.97000120000001</c:v>
                      </c:pt>
                      <c:pt idx="77">
                        <c:v>487.01000979999998</c:v>
                      </c:pt>
                      <c:pt idx="78">
                        <c:v>488.0499878</c:v>
                      </c:pt>
                      <c:pt idx="79">
                        <c:v>488.9500122</c:v>
                      </c:pt>
                      <c:pt idx="80">
                        <c:v>490</c:v>
                      </c:pt>
                      <c:pt idx="81">
                        <c:v>491.05999759999997</c:v>
                      </c:pt>
                      <c:pt idx="82">
                        <c:v>491.9599915</c:v>
                      </c:pt>
                      <c:pt idx="83">
                        <c:v>493.02999879999999</c:v>
                      </c:pt>
                      <c:pt idx="84">
                        <c:v>493.92999270000001</c:v>
                      </c:pt>
                      <c:pt idx="85">
                        <c:v>495</c:v>
                      </c:pt>
                      <c:pt idx="86">
                        <c:v>496.05999759999997</c:v>
                      </c:pt>
                      <c:pt idx="87">
                        <c:v>496.9599915</c:v>
                      </c:pt>
                      <c:pt idx="88">
                        <c:v>498.02999879999999</c:v>
                      </c:pt>
                      <c:pt idx="89">
                        <c:v>498.92999270000001</c:v>
                      </c:pt>
                      <c:pt idx="90">
                        <c:v>500</c:v>
                      </c:pt>
                      <c:pt idx="91">
                        <c:v>501.0400085</c:v>
                      </c:pt>
                      <c:pt idx="92">
                        <c:v>501.94000240000003</c:v>
                      </c:pt>
                      <c:pt idx="93">
                        <c:v>502.98001099999999</c:v>
                      </c:pt>
                      <c:pt idx="94">
                        <c:v>504.01998900000001</c:v>
                      </c:pt>
                      <c:pt idx="95">
                        <c:v>505.07000729999999</c:v>
                      </c:pt>
                      <c:pt idx="96">
                        <c:v>505.97000120000001</c:v>
                      </c:pt>
                      <c:pt idx="97">
                        <c:v>507.01000979999998</c:v>
                      </c:pt>
                      <c:pt idx="98">
                        <c:v>508.0499878</c:v>
                      </c:pt>
                      <c:pt idx="99">
                        <c:v>508.9500122</c:v>
                      </c:pt>
                      <c:pt idx="100">
                        <c:v>510</c:v>
                      </c:pt>
                      <c:pt idx="101">
                        <c:v>511.01998900000001</c:v>
                      </c:pt>
                      <c:pt idx="102">
                        <c:v>512.04998780000005</c:v>
                      </c:pt>
                      <c:pt idx="103">
                        <c:v>512.94000240000003</c:v>
                      </c:pt>
                      <c:pt idx="104">
                        <c:v>513.96997069999998</c:v>
                      </c:pt>
                      <c:pt idx="105">
                        <c:v>515</c:v>
                      </c:pt>
                      <c:pt idx="106">
                        <c:v>516.02001949999999</c:v>
                      </c:pt>
                      <c:pt idx="107">
                        <c:v>517.04998780000005</c:v>
                      </c:pt>
                      <c:pt idx="108">
                        <c:v>517.94000240000003</c:v>
                      </c:pt>
                      <c:pt idx="109">
                        <c:v>518.96997069999998</c:v>
                      </c:pt>
                      <c:pt idx="110">
                        <c:v>520</c:v>
                      </c:pt>
                      <c:pt idx="111">
                        <c:v>521.03997800000002</c:v>
                      </c:pt>
                      <c:pt idx="112">
                        <c:v>521.94000240000003</c:v>
                      </c:pt>
                      <c:pt idx="113">
                        <c:v>522.97998050000001</c:v>
                      </c:pt>
                      <c:pt idx="114">
                        <c:v>524.02001949999999</c:v>
                      </c:pt>
                      <c:pt idx="115">
                        <c:v>525.07000730000004</c:v>
                      </c:pt>
                      <c:pt idx="116">
                        <c:v>525.96997069999998</c:v>
                      </c:pt>
                      <c:pt idx="117">
                        <c:v>527.01000980000003</c:v>
                      </c:pt>
                      <c:pt idx="118">
                        <c:v>528.04998780000005</c:v>
                      </c:pt>
                      <c:pt idx="119">
                        <c:v>528.95001219999995</c:v>
                      </c:pt>
                      <c:pt idx="120">
                        <c:v>530</c:v>
                      </c:pt>
                      <c:pt idx="121">
                        <c:v>531.03997800000002</c:v>
                      </c:pt>
                      <c:pt idx="122">
                        <c:v>531.94000240000003</c:v>
                      </c:pt>
                      <c:pt idx="123">
                        <c:v>532.97998050000001</c:v>
                      </c:pt>
                      <c:pt idx="124">
                        <c:v>534.02001949999999</c:v>
                      </c:pt>
                      <c:pt idx="125">
                        <c:v>535.07000730000004</c:v>
                      </c:pt>
                      <c:pt idx="126">
                        <c:v>535.96997069999998</c:v>
                      </c:pt>
                      <c:pt idx="127">
                        <c:v>537.01000980000003</c:v>
                      </c:pt>
                      <c:pt idx="128">
                        <c:v>538.04998780000005</c:v>
                      </c:pt>
                      <c:pt idx="129">
                        <c:v>538.95001219999995</c:v>
                      </c:pt>
                      <c:pt idx="130">
                        <c:v>540</c:v>
                      </c:pt>
                      <c:pt idx="131">
                        <c:v>541.02001949999999</c:v>
                      </c:pt>
                      <c:pt idx="132">
                        <c:v>542.04998780000005</c:v>
                      </c:pt>
                      <c:pt idx="133">
                        <c:v>542.94000240000003</c:v>
                      </c:pt>
                      <c:pt idx="134">
                        <c:v>543.96997069999998</c:v>
                      </c:pt>
                      <c:pt idx="135">
                        <c:v>545</c:v>
                      </c:pt>
                      <c:pt idx="136">
                        <c:v>546.02001949999999</c:v>
                      </c:pt>
                      <c:pt idx="137">
                        <c:v>547.04998780000005</c:v>
                      </c:pt>
                      <c:pt idx="138">
                        <c:v>547.94000240000003</c:v>
                      </c:pt>
                      <c:pt idx="139">
                        <c:v>548.96997069999998</c:v>
                      </c:pt>
                      <c:pt idx="140">
                        <c:v>550</c:v>
                      </c:pt>
                      <c:pt idx="141">
                        <c:v>551.02001949999999</c:v>
                      </c:pt>
                      <c:pt idx="142">
                        <c:v>552.04998780000005</c:v>
                      </c:pt>
                      <c:pt idx="143">
                        <c:v>552.94000240000003</c:v>
                      </c:pt>
                      <c:pt idx="144">
                        <c:v>553.96997069999998</c:v>
                      </c:pt>
                      <c:pt idx="145">
                        <c:v>555</c:v>
                      </c:pt>
                      <c:pt idx="146">
                        <c:v>556.02001949999999</c:v>
                      </c:pt>
                      <c:pt idx="147">
                        <c:v>557.04998780000005</c:v>
                      </c:pt>
                      <c:pt idx="148">
                        <c:v>557.94000240000003</c:v>
                      </c:pt>
                      <c:pt idx="149">
                        <c:v>558.96997069999998</c:v>
                      </c:pt>
                      <c:pt idx="150">
                        <c:v>560</c:v>
                      </c:pt>
                      <c:pt idx="151">
                        <c:v>561.02001949999999</c:v>
                      </c:pt>
                      <c:pt idx="152">
                        <c:v>562.04998780000005</c:v>
                      </c:pt>
                      <c:pt idx="153">
                        <c:v>562.94000240000003</c:v>
                      </c:pt>
                      <c:pt idx="154">
                        <c:v>563.96997069999998</c:v>
                      </c:pt>
                      <c:pt idx="155">
                        <c:v>565</c:v>
                      </c:pt>
                      <c:pt idx="156">
                        <c:v>566.02001949999999</c:v>
                      </c:pt>
                      <c:pt idx="157">
                        <c:v>567.04998780000005</c:v>
                      </c:pt>
                      <c:pt idx="158">
                        <c:v>567.94000240000003</c:v>
                      </c:pt>
                      <c:pt idx="159">
                        <c:v>568.96997069999998</c:v>
                      </c:pt>
                      <c:pt idx="160">
                        <c:v>570</c:v>
                      </c:pt>
                      <c:pt idx="161">
                        <c:v>571.02001949999999</c:v>
                      </c:pt>
                      <c:pt idx="162">
                        <c:v>572.04998780000005</c:v>
                      </c:pt>
                      <c:pt idx="163">
                        <c:v>572.94000240000003</c:v>
                      </c:pt>
                      <c:pt idx="164">
                        <c:v>573.96997069999998</c:v>
                      </c:pt>
                      <c:pt idx="165">
                        <c:v>575</c:v>
                      </c:pt>
                      <c:pt idx="166">
                        <c:v>576.02001949999999</c:v>
                      </c:pt>
                      <c:pt idx="167">
                        <c:v>577.04998780000005</c:v>
                      </c:pt>
                      <c:pt idx="168">
                        <c:v>577.94000240000003</c:v>
                      </c:pt>
                      <c:pt idx="169">
                        <c:v>578.96997069999998</c:v>
                      </c:pt>
                      <c:pt idx="170">
                        <c:v>580</c:v>
                      </c:pt>
                      <c:pt idx="171">
                        <c:v>581.02001949999999</c:v>
                      </c:pt>
                      <c:pt idx="172">
                        <c:v>582.04998780000005</c:v>
                      </c:pt>
                      <c:pt idx="173">
                        <c:v>582.94000240000003</c:v>
                      </c:pt>
                      <c:pt idx="174">
                        <c:v>583.96997069999998</c:v>
                      </c:pt>
                      <c:pt idx="175">
                        <c:v>585</c:v>
                      </c:pt>
                      <c:pt idx="176">
                        <c:v>586.02001949999999</c:v>
                      </c:pt>
                      <c:pt idx="177">
                        <c:v>587.04998780000005</c:v>
                      </c:pt>
                      <c:pt idx="178">
                        <c:v>587.94000240000003</c:v>
                      </c:pt>
                      <c:pt idx="179">
                        <c:v>588.96997069999998</c:v>
                      </c:pt>
                      <c:pt idx="180">
                        <c:v>590</c:v>
                      </c:pt>
                      <c:pt idx="181">
                        <c:v>591.01000980000003</c:v>
                      </c:pt>
                      <c:pt idx="182">
                        <c:v>592.02001949999999</c:v>
                      </c:pt>
                      <c:pt idx="183">
                        <c:v>593.03997800000002</c:v>
                      </c:pt>
                      <c:pt idx="184">
                        <c:v>594.04998780000005</c:v>
                      </c:pt>
                      <c:pt idx="185">
                        <c:v>595.07000730000004</c:v>
                      </c:pt>
                      <c:pt idx="186">
                        <c:v>595.94000240000003</c:v>
                      </c:pt>
                      <c:pt idx="187">
                        <c:v>596.95001219999995</c:v>
                      </c:pt>
                      <c:pt idx="188">
                        <c:v>597.96997069999998</c:v>
                      </c:pt>
                      <c:pt idx="189">
                        <c:v>598.97998050000001</c:v>
                      </c:pt>
                      <c:pt idx="190">
                        <c:v>600</c:v>
                      </c:pt>
                      <c:pt idx="191">
                        <c:v>601.01000980000003</c:v>
                      </c:pt>
                      <c:pt idx="192">
                        <c:v>602.02001949999999</c:v>
                      </c:pt>
                      <c:pt idx="193">
                        <c:v>603.03997800000002</c:v>
                      </c:pt>
                      <c:pt idx="194">
                        <c:v>604.04998780000005</c:v>
                      </c:pt>
                      <c:pt idx="195">
                        <c:v>605.07000730000004</c:v>
                      </c:pt>
                      <c:pt idx="196">
                        <c:v>605.94000240000003</c:v>
                      </c:pt>
                      <c:pt idx="197">
                        <c:v>606.95001219999995</c:v>
                      </c:pt>
                      <c:pt idx="198">
                        <c:v>607.96997069999998</c:v>
                      </c:pt>
                      <c:pt idx="199">
                        <c:v>608.97998050000001</c:v>
                      </c:pt>
                      <c:pt idx="200">
                        <c:v>610</c:v>
                      </c:pt>
                      <c:pt idx="201">
                        <c:v>611.02001949999999</c:v>
                      </c:pt>
                      <c:pt idx="202">
                        <c:v>612.04998780000005</c:v>
                      </c:pt>
                      <c:pt idx="203">
                        <c:v>612.94000240000003</c:v>
                      </c:pt>
                      <c:pt idx="204">
                        <c:v>613.96997069999998</c:v>
                      </c:pt>
                      <c:pt idx="205">
                        <c:v>615</c:v>
                      </c:pt>
                      <c:pt idx="206">
                        <c:v>616.02001949999999</c:v>
                      </c:pt>
                      <c:pt idx="207">
                        <c:v>617.04998780000005</c:v>
                      </c:pt>
                      <c:pt idx="208">
                        <c:v>617.94000240000003</c:v>
                      </c:pt>
                      <c:pt idx="209">
                        <c:v>618.96997069999998</c:v>
                      </c:pt>
                      <c:pt idx="210">
                        <c:v>620</c:v>
                      </c:pt>
                      <c:pt idx="211">
                        <c:v>621</c:v>
                      </c:pt>
                      <c:pt idx="212">
                        <c:v>622</c:v>
                      </c:pt>
                      <c:pt idx="213">
                        <c:v>623</c:v>
                      </c:pt>
                      <c:pt idx="214">
                        <c:v>624</c:v>
                      </c:pt>
                      <c:pt idx="215">
                        <c:v>625</c:v>
                      </c:pt>
                      <c:pt idx="216">
                        <c:v>626</c:v>
                      </c:pt>
                      <c:pt idx="217">
                        <c:v>627</c:v>
                      </c:pt>
                      <c:pt idx="218">
                        <c:v>628</c:v>
                      </c:pt>
                      <c:pt idx="219">
                        <c:v>629</c:v>
                      </c:pt>
                      <c:pt idx="220">
                        <c:v>630</c:v>
                      </c:pt>
                      <c:pt idx="221">
                        <c:v>631.01000980000003</c:v>
                      </c:pt>
                      <c:pt idx="222">
                        <c:v>632.02001949999999</c:v>
                      </c:pt>
                      <c:pt idx="223">
                        <c:v>633.03997800000002</c:v>
                      </c:pt>
                      <c:pt idx="224">
                        <c:v>634.04998780000005</c:v>
                      </c:pt>
                      <c:pt idx="225">
                        <c:v>635.07000730000004</c:v>
                      </c:pt>
                      <c:pt idx="226">
                        <c:v>635.94000240000003</c:v>
                      </c:pt>
                      <c:pt idx="227">
                        <c:v>636.95001219999995</c:v>
                      </c:pt>
                      <c:pt idx="228">
                        <c:v>637.96997069999998</c:v>
                      </c:pt>
                      <c:pt idx="229">
                        <c:v>638.97998050000001</c:v>
                      </c:pt>
                      <c:pt idx="230">
                        <c:v>640</c:v>
                      </c:pt>
                      <c:pt idx="231">
                        <c:v>641.01000980000003</c:v>
                      </c:pt>
                      <c:pt idx="232">
                        <c:v>642.02001949999999</c:v>
                      </c:pt>
                      <c:pt idx="233">
                        <c:v>643.03997800000002</c:v>
                      </c:pt>
                      <c:pt idx="234">
                        <c:v>644.04998780000005</c:v>
                      </c:pt>
                      <c:pt idx="235">
                        <c:v>645.07000730000004</c:v>
                      </c:pt>
                      <c:pt idx="236">
                        <c:v>645.94000240000003</c:v>
                      </c:pt>
                      <c:pt idx="237">
                        <c:v>646.95001219999995</c:v>
                      </c:pt>
                      <c:pt idx="238">
                        <c:v>647.96997069999998</c:v>
                      </c:pt>
                      <c:pt idx="239">
                        <c:v>648.97998050000001</c:v>
                      </c:pt>
                      <c:pt idx="240">
                        <c:v>650</c:v>
                      </c:pt>
                      <c:pt idx="241">
                        <c:v>651</c:v>
                      </c:pt>
                      <c:pt idx="242">
                        <c:v>652</c:v>
                      </c:pt>
                      <c:pt idx="243">
                        <c:v>653</c:v>
                      </c:pt>
                      <c:pt idx="244">
                        <c:v>654</c:v>
                      </c:pt>
                      <c:pt idx="245">
                        <c:v>655</c:v>
                      </c:pt>
                      <c:pt idx="246">
                        <c:v>656</c:v>
                      </c:pt>
                      <c:pt idx="247">
                        <c:v>657</c:v>
                      </c:pt>
                      <c:pt idx="248">
                        <c:v>658</c:v>
                      </c:pt>
                      <c:pt idx="249">
                        <c:v>659</c:v>
                      </c:pt>
                      <c:pt idx="250">
                        <c:v>660</c:v>
                      </c:pt>
                      <c:pt idx="251">
                        <c:v>661</c:v>
                      </c:pt>
                      <c:pt idx="252">
                        <c:v>662</c:v>
                      </c:pt>
                      <c:pt idx="253">
                        <c:v>663</c:v>
                      </c:pt>
                      <c:pt idx="254">
                        <c:v>664</c:v>
                      </c:pt>
                      <c:pt idx="255">
                        <c:v>665</c:v>
                      </c:pt>
                      <c:pt idx="256">
                        <c:v>666</c:v>
                      </c:pt>
                      <c:pt idx="257">
                        <c:v>667</c:v>
                      </c:pt>
                      <c:pt idx="258">
                        <c:v>668</c:v>
                      </c:pt>
                      <c:pt idx="259">
                        <c:v>669</c:v>
                      </c:pt>
                      <c:pt idx="260">
                        <c:v>670</c:v>
                      </c:pt>
                      <c:pt idx="261">
                        <c:v>671</c:v>
                      </c:pt>
                      <c:pt idx="262">
                        <c:v>672</c:v>
                      </c:pt>
                      <c:pt idx="263">
                        <c:v>673</c:v>
                      </c:pt>
                      <c:pt idx="264">
                        <c:v>674</c:v>
                      </c:pt>
                      <c:pt idx="265">
                        <c:v>675</c:v>
                      </c:pt>
                      <c:pt idx="266">
                        <c:v>676</c:v>
                      </c:pt>
                      <c:pt idx="267">
                        <c:v>677</c:v>
                      </c:pt>
                      <c:pt idx="268">
                        <c:v>678</c:v>
                      </c:pt>
                      <c:pt idx="269">
                        <c:v>679</c:v>
                      </c:pt>
                      <c:pt idx="270">
                        <c:v>680</c:v>
                      </c:pt>
                      <c:pt idx="271">
                        <c:v>681</c:v>
                      </c:pt>
                      <c:pt idx="272">
                        <c:v>682</c:v>
                      </c:pt>
                      <c:pt idx="273">
                        <c:v>683</c:v>
                      </c:pt>
                      <c:pt idx="274">
                        <c:v>684</c:v>
                      </c:pt>
                      <c:pt idx="275">
                        <c:v>685</c:v>
                      </c:pt>
                      <c:pt idx="276">
                        <c:v>686</c:v>
                      </c:pt>
                      <c:pt idx="277">
                        <c:v>687</c:v>
                      </c:pt>
                      <c:pt idx="278">
                        <c:v>688</c:v>
                      </c:pt>
                      <c:pt idx="279">
                        <c:v>689</c:v>
                      </c:pt>
                      <c:pt idx="280">
                        <c:v>690</c:v>
                      </c:pt>
                      <c:pt idx="281">
                        <c:v>690.97998050000001</c:v>
                      </c:pt>
                      <c:pt idx="282">
                        <c:v>691.96997069999998</c:v>
                      </c:pt>
                      <c:pt idx="283">
                        <c:v>692.95001219999995</c:v>
                      </c:pt>
                      <c:pt idx="284">
                        <c:v>693.94000240000003</c:v>
                      </c:pt>
                      <c:pt idx="285">
                        <c:v>695.07000730000004</c:v>
                      </c:pt>
                      <c:pt idx="286">
                        <c:v>696.04998780000005</c:v>
                      </c:pt>
                      <c:pt idx="287">
                        <c:v>697.03997800000002</c:v>
                      </c:pt>
                      <c:pt idx="288">
                        <c:v>698.02001949999999</c:v>
                      </c:pt>
                      <c:pt idx="289">
                        <c:v>699.01000980000003</c:v>
                      </c:pt>
                      <c:pt idx="290">
                        <c:v>700</c:v>
                      </c:pt>
                      <c:pt idx="291">
                        <c:v>700.97998050000001</c:v>
                      </c:pt>
                      <c:pt idx="292">
                        <c:v>701.96997069999998</c:v>
                      </c:pt>
                      <c:pt idx="293">
                        <c:v>702.95001219999995</c:v>
                      </c:pt>
                      <c:pt idx="294">
                        <c:v>703.94000240000003</c:v>
                      </c:pt>
                      <c:pt idx="295">
                        <c:v>705.07000730000004</c:v>
                      </c:pt>
                      <c:pt idx="296">
                        <c:v>706.04998780000005</c:v>
                      </c:pt>
                      <c:pt idx="297">
                        <c:v>707.03997800000002</c:v>
                      </c:pt>
                      <c:pt idx="298">
                        <c:v>708.02001949999999</c:v>
                      </c:pt>
                      <c:pt idx="299">
                        <c:v>709.01000980000003</c:v>
                      </c:pt>
                      <c:pt idx="300">
                        <c:v>710</c:v>
                      </c:pt>
                      <c:pt idx="301">
                        <c:v>710.97998050000001</c:v>
                      </c:pt>
                      <c:pt idx="302">
                        <c:v>711.96997069999998</c:v>
                      </c:pt>
                      <c:pt idx="303">
                        <c:v>712.95001219999995</c:v>
                      </c:pt>
                      <c:pt idx="304">
                        <c:v>713.94000240000003</c:v>
                      </c:pt>
                      <c:pt idx="305">
                        <c:v>715.07000730000004</c:v>
                      </c:pt>
                      <c:pt idx="306">
                        <c:v>716.04998780000005</c:v>
                      </c:pt>
                      <c:pt idx="307">
                        <c:v>717.03997800000002</c:v>
                      </c:pt>
                      <c:pt idx="308">
                        <c:v>718.02001949999999</c:v>
                      </c:pt>
                      <c:pt idx="309">
                        <c:v>719.01000980000003</c:v>
                      </c:pt>
                      <c:pt idx="310">
                        <c:v>720</c:v>
                      </c:pt>
                      <c:pt idx="311">
                        <c:v>720.97998050000001</c:v>
                      </c:pt>
                      <c:pt idx="312">
                        <c:v>721.96997069999998</c:v>
                      </c:pt>
                      <c:pt idx="313">
                        <c:v>722.95001219999995</c:v>
                      </c:pt>
                      <c:pt idx="314">
                        <c:v>723.94000240000003</c:v>
                      </c:pt>
                      <c:pt idx="315">
                        <c:v>725.07000730000004</c:v>
                      </c:pt>
                      <c:pt idx="316">
                        <c:v>726.04998780000005</c:v>
                      </c:pt>
                      <c:pt idx="317">
                        <c:v>727.03997800000002</c:v>
                      </c:pt>
                      <c:pt idx="318">
                        <c:v>728.02001949999999</c:v>
                      </c:pt>
                      <c:pt idx="319">
                        <c:v>729.01000980000003</c:v>
                      </c:pt>
                      <c:pt idx="320">
                        <c:v>730</c:v>
                      </c:pt>
                      <c:pt idx="321">
                        <c:v>730.96997069999998</c:v>
                      </c:pt>
                      <c:pt idx="322">
                        <c:v>731.94000240000003</c:v>
                      </c:pt>
                      <c:pt idx="323">
                        <c:v>733.04998780000005</c:v>
                      </c:pt>
                      <c:pt idx="324">
                        <c:v>734.02001949999999</c:v>
                      </c:pt>
                      <c:pt idx="325">
                        <c:v>735</c:v>
                      </c:pt>
                      <c:pt idx="326">
                        <c:v>735.96997069999998</c:v>
                      </c:pt>
                      <c:pt idx="327">
                        <c:v>736.94000240000003</c:v>
                      </c:pt>
                      <c:pt idx="328">
                        <c:v>738.04998780000005</c:v>
                      </c:pt>
                      <c:pt idx="329">
                        <c:v>739.02001949999999</c:v>
                      </c:pt>
                      <c:pt idx="330">
                        <c:v>740</c:v>
                      </c:pt>
                      <c:pt idx="331">
                        <c:v>740.96997069999998</c:v>
                      </c:pt>
                      <c:pt idx="332">
                        <c:v>741.94000240000003</c:v>
                      </c:pt>
                      <c:pt idx="333">
                        <c:v>743.04998780000005</c:v>
                      </c:pt>
                      <c:pt idx="334">
                        <c:v>744.02001949999999</c:v>
                      </c:pt>
                      <c:pt idx="335">
                        <c:v>745</c:v>
                      </c:pt>
                      <c:pt idx="336">
                        <c:v>745.96997069999998</c:v>
                      </c:pt>
                      <c:pt idx="337">
                        <c:v>746.94000240000003</c:v>
                      </c:pt>
                      <c:pt idx="338">
                        <c:v>748.04998780000005</c:v>
                      </c:pt>
                      <c:pt idx="339">
                        <c:v>749.02001949999999</c:v>
                      </c:pt>
                      <c:pt idx="340">
                        <c:v>750</c:v>
                      </c:pt>
                      <c:pt idx="341">
                        <c:v>750.96997069999998</c:v>
                      </c:pt>
                      <c:pt idx="342">
                        <c:v>751.94000240000003</c:v>
                      </c:pt>
                      <c:pt idx="343">
                        <c:v>753.04998780000005</c:v>
                      </c:pt>
                      <c:pt idx="344">
                        <c:v>754.02001949999999</c:v>
                      </c:pt>
                      <c:pt idx="345">
                        <c:v>755</c:v>
                      </c:pt>
                      <c:pt idx="346">
                        <c:v>755.96997069999998</c:v>
                      </c:pt>
                      <c:pt idx="347">
                        <c:v>756.94000240000003</c:v>
                      </c:pt>
                      <c:pt idx="348">
                        <c:v>758.04998780000005</c:v>
                      </c:pt>
                      <c:pt idx="349">
                        <c:v>759.02001949999999</c:v>
                      </c:pt>
                      <c:pt idx="350">
                        <c:v>760</c:v>
                      </c:pt>
                      <c:pt idx="351">
                        <c:v>760.96997069999998</c:v>
                      </c:pt>
                      <c:pt idx="352">
                        <c:v>761.94000240000003</c:v>
                      </c:pt>
                      <c:pt idx="353">
                        <c:v>763.04998780000005</c:v>
                      </c:pt>
                      <c:pt idx="354">
                        <c:v>764.02001949999999</c:v>
                      </c:pt>
                      <c:pt idx="355">
                        <c:v>765</c:v>
                      </c:pt>
                      <c:pt idx="356">
                        <c:v>765.96997069999998</c:v>
                      </c:pt>
                      <c:pt idx="357">
                        <c:v>766.94000240000003</c:v>
                      </c:pt>
                      <c:pt idx="358">
                        <c:v>768.04998780000005</c:v>
                      </c:pt>
                      <c:pt idx="359">
                        <c:v>769.02001949999999</c:v>
                      </c:pt>
                      <c:pt idx="360">
                        <c:v>770</c:v>
                      </c:pt>
                      <c:pt idx="361">
                        <c:v>770.95001219999995</c:v>
                      </c:pt>
                      <c:pt idx="362">
                        <c:v>772.04998780000005</c:v>
                      </c:pt>
                      <c:pt idx="363">
                        <c:v>773.01000980000003</c:v>
                      </c:pt>
                      <c:pt idx="364">
                        <c:v>773.96997069999998</c:v>
                      </c:pt>
                      <c:pt idx="365">
                        <c:v>775.05999759999997</c:v>
                      </c:pt>
                      <c:pt idx="366">
                        <c:v>776.02001949999999</c:v>
                      </c:pt>
                      <c:pt idx="367">
                        <c:v>776.97998050000001</c:v>
                      </c:pt>
                      <c:pt idx="368">
                        <c:v>777.94000240000003</c:v>
                      </c:pt>
                      <c:pt idx="369">
                        <c:v>779.03997800000002</c:v>
                      </c:pt>
                      <c:pt idx="370">
                        <c:v>780</c:v>
                      </c:pt>
                      <c:pt idx="371">
                        <c:v>780.95001219999995</c:v>
                      </c:pt>
                      <c:pt idx="372">
                        <c:v>782.04998780000005</c:v>
                      </c:pt>
                      <c:pt idx="373">
                        <c:v>783.01000980000003</c:v>
                      </c:pt>
                      <c:pt idx="374">
                        <c:v>783.96997069999998</c:v>
                      </c:pt>
                      <c:pt idx="375">
                        <c:v>785.05999759999997</c:v>
                      </c:pt>
                      <c:pt idx="376">
                        <c:v>786.02001949999999</c:v>
                      </c:pt>
                      <c:pt idx="377">
                        <c:v>786.97998050000001</c:v>
                      </c:pt>
                      <c:pt idx="378">
                        <c:v>787.94000240000003</c:v>
                      </c:pt>
                      <c:pt idx="379">
                        <c:v>789.03997800000002</c:v>
                      </c:pt>
                      <c:pt idx="380">
                        <c:v>790</c:v>
                      </c:pt>
                      <c:pt idx="381">
                        <c:v>790.95001219999995</c:v>
                      </c:pt>
                      <c:pt idx="382">
                        <c:v>792.04998780000005</c:v>
                      </c:pt>
                      <c:pt idx="383">
                        <c:v>793.01000980000003</c:v>
                      </c:pt>
                      <c:pt idx="384">
                        <c:v>793.96997069999998</c:v>
                      </c:pt>
                      <c:pt idx="385">
                        <c:v>795.05999759999997</c:v>
                      </c:pt>
                      <c:pt idx="386">
                        <c:v>796.02001949999999</c:v>
                      </c:pt>
                      <c:pt idx="387">
                        <c:v>796.97998050000001</c:v>
                      </c:pt>
                      <c:pt idx="388">
                        <c:v>797.94000240000003</c:v>
                      </c:pt>
                      <c:pt idx="389">
                        <c:v>799.03997800000002</c:v>
                      </c:pt>
                      <c:pt idx="390">
                        <c:v>800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Tonic!$H$3:$H$393</c15:sqref>
                        </c15:formulaRef>
                      </c:ext>
                    </c:extLst>
                    <c:numCache>
                      <c:formatCode>0.000</c:formatCode>
                      <c:ptCount val="391"/>
                      <c:pt idx="0">
                        <c:v>0.9113878608</c:v>
                      </c:pt>
                      <c:pt idx="1">
                        <c:v>0.61245965960000004</c:v>
                      </c:pt>
                      <c:pt idx="2">
                        <c:v>0.50604492430000003</c:v>
                      </c:pt>
                      <c:pt idx="3">
                        <c:v>0.34562823180000002</c:v>
                      </c:pt>
                      <c:pt idx="4">
                        <c:v>0.36870503430000001</c:v>
                      </c:pt>
                      <c:pt idx="5">
                        <c:v>0.3435639143</c:v>
                      </c:pt>
                      <c:pt idx="6">
                        <c:v>0.38535645600000001</c:v>
                      </c:pt>
                      <c:pt idx="7">
                        <c:v>0.51897984740000003</c:v>
                      </c:pt>
                      <c:pt idx="8">
                        <c:v>0.52058976889999997</c:v>
                      </c:pt>
                      <c:pt idx="9">
                        <c:v>0.48449179530000003</c:v>
                      </c:pt>
                      <c:pt idx="10">
                        <c:v>0.51411563159999996</c:v>
                      </c:pt>
                      <c:pt idx="11">
                        <c:v>0.61867511269999997</c:v>
                      </c:pt>
                      <c:pt idx="12">
                        <c:v>0.70487445589999997</c:v>
                      </c:pt>
                      <c:pt idx="13">
                        <c:v>0.64109712839999999</c:v>
                      </c:pt>
                      <c:pt idx="14">
                        <c:v>0.63400626179999997</c:v>
                      </c:pt>
                      <c:pt idx="15">
                        <c:v>0.72146069999999995</c:v>
                      </c:pt>
                      <c:pt idx="16">
                        <c:v>0.77727466820000002</c:v>
                      </c:pt>
                      <c:pt idx="17">
                        <c:v>0.79665404559999997</c:v>
                      </c:pt>
                      <c:pt idx="18">
                        <c:v>0.77454507350000001</c:v>
                      </c:pt>
                      <c:pt idx="19">
                        <c:v>0.86667227749999998</c:v>
                      </c:pt>
                      <c:pt idx="20">
                        <c:v>0.91095829009999996</c:v>
                      </c:pt>
                      <c:pt idx="21">
                        <c:v>0.97833305599999998</c:v>
                      </c:pt>
                      <c:pt idx="22">
                        <c:v>0.90551006789999999</c:v>
                      </c:pt>
                      <c:pt idx="23">
                        <c:v>1.0306363110000001</c:v>
                      </c:pt>
                      <c:pt idx="24">
                        <c:v>0.9704156518</c:v>
                      </c:pt>
                      <c:pt idx="25">
                        <c:v>1.0852786299999999</c:v>
                      </c:pt>
                      <c:pt idx="26">
                        <c:v>1.152321935</c:v>
                      </c:pt>
                      <c:pt idx="27">
                        <c:v>1.2149549719999999</c:v>
                      </c:pt>
                      <c:pt idx="28">
                        <c:v>1.2442744969999999</c:v>
                      </c:pt>
                      <c:pt idx="29">
                        <c:v>1.2355406280000001</c:v>
                      </c:pt>
                      <c:pt idx="30">
                        <c:v>1.262476087</c:v>
                      </c:pt>
                      <c:pt idx="31">
                        <c:v>1.311887383</c:v>
                      </c:pt>
                      <c:pt idx="32">
                        <c:v>1.347099423</c:v>
                      </c:pt>
                      <c:pt idx="33">
                        <c:v>1.3788446190000001</c:v>
                      </c:pt>
                      <c:pt idx="34">
                        <c:v>1.4129772190000001</c:v>
                      </c:pt>
                      <c:pt idx="35">
                        <c:v>1.439504385</c:v>
                      </c:pt>
                      <c:pt idx="36">
                        <c:v>1.450209498</c:v>
                      </c:pt>
                      <c:pt idx="37">
                        <c:v>1.538863063</c:v>
                      </c:pt>
                      <c:pt idx="38">
                        <c:v>1.5159997940000001</c:v>
                      </c:pt>
                      <c:pt idx="39">
                        <c:v>1.497860193</c:v>
                      </c:pt>
                      <c:pt idx="40">
                        <c:v>1.5869574550000001</c:v>
                      </c:pt>
                      <c:pt idx="41">
                        <c:v>1.6878499979999999</c:v>
                      </c:pt>
                      <c:pt idx="42">
                        <c:v>1.656474113</c:v>
                      </c:pt>
                      <c:pt idx="43">
                        <c:v>1.6824549440000001</c:v>
                      </c:pt>
                      <c:pt idx="44">
                        <c:v>1.640711665</c:v>
                      </c:pt>
                      <c:pt idx="45">
                        <c:v>1.6116958859999999</c:v>
                      </c:pt>
                      <c:pt idx="46">
                        <c:v>1.633958459</c:v>
                      </c:pt>
                      <c:pt idx="47">
                        <c:v>1.673058629</c:v>
                      </c:pt>
                      <c:pt idx="48">
                        <c:v>1.6771560910000001</c:v>
                      </c:pt>
                      <c:pt idx="49">
                        <c:v>1.7363529209999999</c:v>
                      </c:pt>
                      <c:pt idx="50">
                        <c:v>1.7829645869999999</c:v>
                      </c:pt>
                      <c:pt idx="51">
                        <c:v>1.715577245</c:v>
                      </c:pt>
                      <c:pt idx="52">
                        <c:v>1.704278231</c:v>
                      </c:pt>
                      <c:pt idx="53">
                        <c:v>1.7143273349999999</c:v>
                      </c:pt>
                      <c:pt idx="54">
                        <c:v>1.7642625569999999</c:v>
                      </c:pt>
                      <c:pt idx="55">
                        <c:v>1.760297298</c:v>
                      </c:pt>
                      <c:pt idx="56">
                        <c:v>1.8176670070000001</c:v>
                      </c:pt>
                      <c:pt idx="57">
                        <c:v>1.842621684</c:v>
                      </c:pt>
                      <c:pt idx="58">
                        <c:v>1.7314550879999999</c:v>
                      </c:pt>
                      <c:pt idx="59">
                        <c:v>1.7171497339999999</c:v>
                      </c:pt>
                      <c:pt idx="60">
                        <c:v>1.68940866</c:v>
                      </c:pt>
                      <c:pt idx="61">
                        <c:v>1.697186232</c:v>
                      </c:pt>
                      <c:pt idx="62">
                        <c:v>1.6621228459999999</c:v>
                      </c:pt>
                      <c:pt idx="63">
                        <c:v>1.6825624699999999</c:v>
                      </c:pt>
                      <c:pt idx="64">
                        <c:v>1.6670283079999999</c:v>
                      </c:pt>
                      <c:pt idx="65">
                        <c:v>1.7614727020000001</c:v>
                      </c:pt>
                      <c:pt idx="66">
                        <c:v>1.667036057</c:v>
                      </c:pt>
                      <c:pt idx="67">
                        <c:v>1.5567693709999999</c:v>
                      </c:pt>
                      <c:pt idx="68">
                        <c:v>1.619418263</c:v>
                      </c:pt>
                      <c:pt idx="69">
                        <c:v>1.577655196</c:v>
                      </c:pt>
                      <c:pt idx="70">
                        <c:v>1.589445233</c:v>
                      </c:pt>
                      <c:pt idx="71">
                        <c:v>1.5408788920000001</c:v>
                      </c:pt>
                      <c:pt idx="72">
                        <c:v>1.5212885140000001</c:v>
                      </c:pt>
                      <c:pt idx="73">
                        <c:v>1.486095071</c:v>
                      </c:pt>
                      <c:pt idx="74">
                        <c:v>1.434043288</c:v>
                      </c:pt>
                      <c:pt idx="75">
                        <c:v>1.4934095140000001</c:v>
                      </c:pt>
                      <c:pt idx="76">
                        <c:v>1.411022663</c:v>
                      </c:pt>
                      <c:pt idx="77">
                        <c:v>1.391534209</c:v>
                      </c:pt>
                      <c:pt idx="78">
                        <c:v>1.3741224999999999</c:v>
                      </c:pt>
                      <c:pt idx="79">
                        <c:v>1.360579371</c:v>
                      </c:pt>
                      <c:pt idx="80">
                        <c:v>1.2832738159999999</c:v>
                      </c:pt>
                      <c:pt idx="81">
                        <c:v>1.3353750710000001</c:v>
                      </c:pt>
                      <c:pt idx="82">
                        <c:v>1.26685369</c:v>
                      </c:pt>
                      <c:pt idx="83">
                        <c:v>1.3084871769999999</c:v>
                      </c:pt>
                      <c:pt idx="84">
                        <c:v>1.269449472</c:v>
                      </c:pt>
                      <c:pt idx="85">
                        <c:v>1.175712466</c:v>
                      </c:pt>
                      <c:pt idx="86">
                        <c:v>1.1243577</c:v>
                      </c:pt>
                      <c:pt idx="87">
                        <c:v>1.0669487710000001</c:v>
                      </c:pt>
                      <c:pt idx="88">
                        <c:v>1.2088638540000001</c:v>
                      </c:pt>
                      <c:pt idx="89">
                        <c:v>1.0940823550000001</c:v>
                      </c:pt>
                      <c:pt idx="90">
                        <c:v>1.132943869</c:v>
                      </c:pt>
                      <c:pt idx="91">
                        <c:v>1.1473832129999999</c:v>
                      </c:pt>
                      <c:pt idx="92">
                        <c:v>1.0146952869999999</c:v>
                      </c:pt>
                      <c:pt idx="93">
                        <c:v>1.032957554</c:v>
                      </c:pt>
                      <c:pt idx="94">
                        <c:v>0.89699369669999995</c:v>
                      </c:pt>
                      <c:pt idx="95">
                        <c:v>0.95098119969999995</c:v>
                      </c:pt>
                      <c:pt idx="96">
                        <c:v>0.95022422080000002</c:v>
                      </c:pt>
                      <c:pt idx="97">
                        <c:v>0.95913529399999997</c:v>
                      </c:pt>
                      <c:pt idx="98">
                        <c:v>0.91824930910000002</c:v>
                      </c:pt>
                      <c:pt idx="99">
                        <c:v>0.86707627769999995</c:v>
                      </c:pt>
                      <c:pt idx="100">
                        <c:v>0.91687303779999996</c:v>
                      </c:pt>
                      <c:pt idx="101">
                        <c:v>0.83192491530000001</c:v>
                      </c:pt>
                      <c:pt idx="102">
                        <c:v>0.7504057288</c:v>
                      </c:pt>
                      <c:pt idx="103">
                        <c:v>0.81987154480000002</c:v>
                      </c:pt>
                      <c:pt idx="104">
                        <c:v>0.7733353972</c:v>
                      </c:pt>
                      <c:pt idx="105">
                        <c:v>0.7189741731</c:v>
                      </c:pt>
                      <c:pt idx="106">
                        <c:v>0.71473395819999996</c:v>
                      </c:pt>
                      <c:pt idx="107">
                        <c:v>0.75440382959999996</c:v>
                      </c:pt>
                      <c:pt idx="108">
                        <c:v>0.76525372270000003</c:v>
                      </c:pt>
                      <c:pt idx="109">
                        <c:v>0.70728862290000005</c:v>
                      </c:pt>
                      <c:pt idx="110">
                        <c:v>0.69051235909999997</c:v>
                      </c:pt>
                      <c:pt idx="111">
                        <c:v>0.6018164158</c:v>
                      </c:pt>
                      <c:pt idx="112">
                        <c:v>0.63283908369999997</c:v>
                      </c:pt>
                      <c:pt idx="113">
                        <c:v>0.65785491470000002</c:v>
                      </c:pt>
                      <c:pt idx="114">
                        <c:v>0.61130356789999996</c:v>
                      </c:pt>
                      <c:pt idx="115">
                        <c:v>0.50174731019999996</c:v>
                      </c:pt>
                      <c:pt idx="116">
                        <c:v>0.54679095749999995</c:v>
                      </c:pt>
                      <c:pt idx="117">
                        <c:v>0.59566038850000003</c:v>
                      </c:pt>
                      <c:pt idx="118">
                        <c:v>0.59521120790000004</c:v>
                      </c:pt>
                      <c:pt idx="119">
                        <c:v>0.50202131270000006</c:v>
                      </c:pt>
                      <c:pt idx="120">
                        <c:v>0.53357517720000003</c:v>
                      </c:pt>
                      <c:pt idx="121">
                        <c:v>0.51702558990000003</c:v>
                      </c:pt>
                      <c:pt idx="122">
                        <c:v>0.52518206830000003</c:v>
                      </c:pt>
                      <c:pt idx="123">
                        <c:v>0.50872665640000003</c:v>
                      </c:pt>
                      <c:pt idx="124">
                        <c:v>0.47776991130000002</c:v>
                      </c:pt>
                      <c:pt idx="125">
                        <c:v>0.42938008900000002</c:v>
                      </c:pt>
                      <c:pt idx="126">
                        <c:v>0.40033119919999999</c:v>
                      </c:pt>
                      <c:pt idx="127">
                        <c:v>0.3637717962</c:v>
                      </c:pt>
                      <c:pt idx="128">
                        <c:v>0.35671094060000003</c:v>
                      </c:pt>
                      <c:pt idx="129">
                        <c:v>0.43101552129999998</c:v>
                      </c:pt>
                      <c:pt idx="130">
                        <c:v>0.38497495650000002</c:v>
                      </c:pt>
                      <c:pt idx="131">
                        <c:v>0.35446581240000002</c:v>
                      </c:pt>
                      <c:pt idx="132">
                        <c:v>0.39743521809999999</c:v>
                      </c:pt>
                      <c:pt idx="133">
                        <c:v>0.38283839819999999</c:v>
                      </c:pt>
                      <c:pt idx="134">
                        <c:v>0.40564292670000002</c:v>
                      </c:pt>
                      <c:pt idx="135">
                        <c:v>0.38991188999999998</c:v>
                      </c:pt>
                      <c:pt idx="136">
                        <c:v>0.32121583819999999</c:v>
                      </c:pt>
                      <c:pt idx="137">
                        <c:v>0.29696556930000001</c:v>
                      </c:pt>
                      <c:pt idx="138">
                        <c:v>0.33507171270000002</c:v>
                      </c:pt>
                      <c:pt idx="139">
                        <c:v>0.33986037969999999</c:v>
                      </c:pt>
                      <c:pt idx="140">
                        <c:v>0.2917075455</c:v>
                      </c:pt>
                      <c:pt idx="141">
                        <c:v>0.23782627279999999</c:v>
                      </c:pt>
                      <c:pt idx="142">
                        <c:v>0.2627311349</c:v>
                      </c:pt>
                      <c:pt idx="143">
                        <c:v>0.21226352449999999</c:v>
                      </c:pt>
                      <c:pt idx="144">
                        <c:v>0.2203027457</c:v>
                      </c:pt>
                      <c:pt idx="145">
                        <c:v>0.21122856440000001</c:v>
                      </c:pt>
                      <c:pt idx="146">
                        <c:v>0.2027724534</c:v>
                      </c:pt>
                      <c:pt idx="147">
                        <c:v>0.2474470288</c:v>
                      </c:pt>
                      <c:pt idx="148">
                        <c:v>0.25272580979999998</c:v>
                      </c:pt>
                      <c:pt idx="149">
                        <c:v>0.2181087136</c:v>
                      </c:pt>
                      <c:pt idx="150">
                        <c:v>0.16696985070000001</c:v>
                      </c:pt>
                      <c:pt idx="151">
                        <c:v>0.16070027649999999</c:v>
                      </c:pt>
                      <c:pt idx="152">
                        <c:v>0.1267243475</c:v>
                      </c:pt>
                      <c:pt idx="153">
                        <c:v>0.1503692865</c:v>
                      </c:pt>
                      <c:pt idx="154">
                        <c:v>0.11757469919999999</c:v>
                      </c:pt>
                      <c:pt idx="155">
                        <c:v>0.22223044929999999</c:v>
                      </c:pt>
                      <c:pt idx="156">
                        <c:v>9.7591273490000005E-2</c:v>
                      </c:pt>
                      <c:pt idx="157">
                        <c:v>0.1115573421</c:v>
                      </c:pt>
                      <c:pt idx="158">
                        <c:v>0.17781412599999999</c:v>
                      </c:pt>
                      <c:pt idx="159">
                        <c:v>0.13297399879999999</c:v>
                      </c:pt>
                      <c:pt idx="160">
                        <c:v>0.14408123489999999</c:v>
                      </c:pt>
                      <c:pt idx="161">
                        <c:v>0.16199164090000001</c:v>
                      </c:pt>
                      <c:pt idx="162">
                        <c:v>0.17211554940000001</c:v>
                      </c:pt>
                      <c:pt idx="163">
                        <c:v>0.15565009420000001</c:v>
                      </c:pt>
                      <c:pt idx="164">
                        <c:v>0.18722607199999999</c:v>
                      </c:pt>
                      <c:pt idx="165">
                        <c:v>0.20758910480000001</c:v>
                      </c:pt>
                      <c:pt idx="166">
                        <c:v>0.15351288020000001</c:v>
                      </c:pt>
                      <c:pt idx="167">
                        <c:v>7.5600393119999998E-2</c:v>
                      </c:pt>
                      <c:pt idx="168">
                        <c:v>0.14213451739999999</c:v>
                      </c:pt>
                      <c:pt idx="169">
                        <c:v>0.16003099079999999</c:v>
                      </c:pt>
                      <c:pt idx="170">
                        <c:v>5.9433348480000002E-2</c:v>
                      </c:pt>
                      <c:pt idx="171">
                        <c:v>0.13985280689999999</c:v>
                      </c:pt>
                      <c:pt idx="172">
                        <c:v>0.1694470048</c:v>
                      </c:pt>
                      <c:pt idx="173">
                        <c:v>8.5363565010000003E-3</c:v>
                      </c:pt>
                      <c:pt idx="174">
                        <c:v>0.12992075089999999</c:v>
                      </c:pt>
                      <c:pt idx="175">
                        <c:v>0.1095225662</c:v>
                      </c:pt>
                      <c:pt idx="176">
                        <c:v>6.8986326459999997E-2</c:v>
                      </c:pt>
                      <c:pt idx="177">
                        <c:v>0.13629315789999999</c:v>
                      </c:pt>
                      <c:pt idx="178">
                        <c:v>6.7073017360000001E-2</c:v>
                      </c:pt>
                      <c:pt idx="179">
                        <c:v>3.4520253539999997E-2</c:v>
                      </c:pt>
                      <c:pt idx="180">
                        <c:v>5.0293374809999999E-2</c:v>
                      </c:pt>
                      <c:pt idx="181">
                        <c:v>6.1756711450000001E-2</c:v>
                      </c:pt>
                      <c:pt idx="182">
                        <c:v>6.976723671E-2</c:v>
                      </c:pt>
                      <c:pt idx="183">
                        <c:v>0</c:v>
                      </c:pt>
                      <c:pt idx="184">
                        <c:v>2.6237078010000001E-2</c:v>
                      </c:pt>
                      <c:pt idx="185">
                        <c:v>8.5994139309999995E-2</c:v>
                      </c:pt>
                      <c:pt idx="186">
                        <c:v>6.9532565769999999E-2</c:v>
                      </c:pt>
                      <c:pt idx="187">
                        <c:v>0.1113738418</c:v>
                      </c:pt>
                      <c:pt idx="188">
                        <c:v>4.2197298260000002E-2</c:v>
                      </c:pt>
                      <c:pt idx="189">
                        <c:v>3.4460477529999999E-2</c:v>
                      </c:pt>
                      <c:pt idx="190">
                        <c:v>0.10567659879999999</c:v>
                      </c:pt>
                      <c:pt idx="191">
                        <c:v>8.5702292619999995E-2</c:v>
                      </c:pt>
                      <c:pt idx="192">
                        <c:v>7.9235814510000002E-2</c:v>
                      </c:pt>
                      <c:pt idx="193">
                        <c:v>4.3196916580000001E-2</c:v>
                      </c:pt>
                      <c:pt idx="194">
                        <c:v>7.0304334159999995E-2</c:v>
                      </c:pt>
                      <c:pt idx="195">
                        <c:v>0.1419093907</c:v>
                      </c:pt>
                      <c:pt idx="196">
                        <c:v>4.4032692909999997E-2</c:v>
                      </c:pt>
                      <c:pt idx="197">
                        <c:v>8.5353367030000002E-2</c:v>
                      </c:pt>
                      <c:pt idx="198">
                        <c:v>7.2949431839999995E-2</c:v>
                      </c:pt>
                      <c:pt idx="199">
                        <c:v>6.1290606859999999E-2</c:v>
                      </c:pt>
                      <c:pt idx="200">
                        <c:v>2.5810005140000002E-2</c:v>
                      </c:pt>
                      <c:pt idx="201">
                        <c:v>0</c:v>
                      </c:pt>
                      <c:pt idx="202">
                        <c:v>7.2421126069999994E-2</c:v>
                      </c:pt>
                      <c:pt idx="203">
                        <c:v>0.12724588810000001</c:v>
                      </c:pt>
                      <c:pt idx="204">
                        <c:v>0</c:v>
                      </c:pt>
                      <c:pt idx="205">
                        <c:v>5.2421431990000003E-2</c:v>
                      </c:pt>
                      <c:pt idx="206">
                        <c:v>0</c:v>
                      </c:pt>
                      <c:pt idx="207">
                        <c:v>-1.6984416169999999E-2</c:v>
                      </c:pt>
                      <c:pt idx="208">
                        <c:v>7.9456165430000003E-2</c:v>
                      </c:pt>
                      <c:pt idx="209">
                        <c:v>1.786065102E-2</c:v>
                      </c:pt>
                      <c:pt idx="210">
                        <c:v>0.1553424746</c:v>
                      </c:pt>
                      <c:pt idx="211">
                        <c:v>-2.5587663050000001E-2</c:v>
                      </c:pt>
                      <c:pt idx="212">
                        <c:v>2.799290791E-2</c:v>
                      </c:pt>
                      <c:pt idx="213">
                        <c:v>8.5725057869999993E-3</c:v>
                      </c:pt>
                      <c:pt idx="214">
                        <c:v>4.4178590179999998E-2</c:v>
                      </c:pt>
                      <c:pt idx="215">
                        <c:v>0.1220277548</c:v>
                      </c:pt>
                      <c:pt idx="216">
                        <c:v>-4.3152179569999997E-2</c:v>
                      </c:pt>
                      <c:pt idx="217">
                        <c:v>8.7052658200000004E-3</c:v>
                      </c:pt>
                      <c:pt idx="218">
                        <c:v>9.5790445799999999E-2</c:v>
                      </c:pt>
                      <c:pt idx="219">
                        <c:v>-1.7335377629999999E-2</c:v>
                      </c:pt>
                      <c:pt idx="220">
                        <c:v>8.3445291969999995E-3</c:v>
                      </c:pt>
                      <c:pt idx="221">
                        <c:v>8.4396023300000005E-3</c:v>
                      </c:pt>
                      <c:pt idx="222">
                        <c:v>3.4467902029999997E-2</c:v>
                      </c:pt>
                      <c:pt idx="223">
                        <c:v>2.5254014880000002E-2</c:v>
                      </c:pt>
                      <c:pt idx="224">
                        <c:v>5.0346553330000002E-2</c:v>
                      </c:pt>
                      <c:pt idx="225">
                        <c:v>8.5373036560000004E-2</c:v>
                      </c:pt>
                      <c:pt idx="226">
                        <c:v>9.5669642090000007E-2</c:v>
                      </c:pt>
                      <c:pt idx="227">
                        <c:v>2.6713445780000001E-2</c:v>
                      </c:pt>
                      <c:pt idx="228">
                        <c:v>0</c:v>
                      </c:pt>
                      <c:pt idx="229">
                        <c:v>-1.7492149030000001E-2</c:v>
                      </c:pt>
                      <c:pt idx="230">
                        <c:v>-8.8739013299999996E-3</c:v>
                      </c:pt>
                      <c:pt idx="231">
                        <c:v>2.610579692E-2</c:v>
                      </c:pt>
                      <c:pt idx="232">
                        <c:v>-5.2448008210000001E-2</c:v>
                      </c:pt>
                      <c:pt idx="233">
                        <c:v>3.4585323180000002E-2</c:v>
                      </c:pt>
                      <c:pt idx="234">
                        <c:v>6.1450403180000002E-2</c:v>
                      </c:pt>
                      <c:pt idx="235">
                        <c:v>-8.905909024E-3</c:v>
                      </c:pt>
                      <c:pt idx="236">
                        <c:v>4.3167825790000003E-2</c:v>
                      </c:pt>
                      <c:pt idx="237">
                        <c:v>3.4955255689999999E-2</c:v>
                      </c:pt>
                      <c:pt idx="238">
                        <c:v>8.7329380210000002E-2</c:v>
                      </c:pt>
                      <c:pt idx="239">
                        <c:v>-1.708875969E-2</c:v>
                      </c:pt>
                      <c:pt idx="240">
                        <c:v>-8.0729797480000004E-2</c:v>
                      </c:pt>
                      <c:pt idx="241">
                        <c:v>5.1459740849999998E-2</c:v>
                      </c:pt>
                      <c:pt idx="242">
                        <c:v>4.3631538749999997E-2</c:v>
                      </c:pt>
                      <c:pt idx="243">
                        <c:v>2.596525848E-2</c:v>
                      </c:pt>
                      <c:pt idx="244">
                        <c:v>-7.9390987750000003E-2</c:v>
                      </c:pt>
                      <c:pt idx="245">
                        <c:v>0.1046444774</c:v>
                      </c:pt>
                      <c:pt idx="246">
                        <c:v>-4.6182550490000002E-2</c:v>
                      </c:pt>
                      <c:pt idx="247">
                        <c:v>1.762238704E-2</c:v>
                      </c:pt>
                      <c:pt idx="248">
                        <c:v>5.2042223509999999E-2</c:v>
                      </c:pt>
                      <c:pt idx="249">
                        <c:v>1.7754735430000002E-2</c:v>
                      </c:pt>
                      <c:pt idx="250">
                        <c:v>-2.6406824589999999E-2</c:v>
                      </c:pt>
                      <c:pt idx="251">
                        <c:v>3.4125909209999999E-2</c:v>
                      </c:pt>
                      <c:pt idx="252">
                        <c:v>-3.4641332919999997E-2</c:v>
                      </c:pt>
                      <c:pt idx="253">
                        <c:v>-1.7279513180000001E-2</c:v>
                      </c:pt>
                      <c:pt idx="254">
                        <c:v>8.7915174659999994E-3</c:v>
                      </c:pt>
                      <c:pt idx="255">
                        <c:v>-8.4694800900000002E-3</c:v>
                      </c:pt>
                      <c:pt idx="256">
                        <c:v>-3.4037627280000003E-2</c:v>
                      </c:pt>
                      <c:pt idx="257">
                        <c:v>4.3245863170000003E-2</c:v>
                      </c:pt>
                      <c:pt idx="258">
                        <c:v>9.5321446660000003E-2</c:v>
                      </c:pt>
                      <c:pt idx="259">
                        <c:v>2.6707025240000001E-2</c:v>
                      </c:pt>
                      <c:pt idx="260">
                        <c:v>0.1301337779</c:v>
                      </c:pt>
                      <c:pt idx="261">
                        <c:v>3.5481441769999997E-2</c:v>
                      </c:pt>
                      <c:pt idx="262">
                        <c:v>2.6577129960000001E-2</c:v>
                      </c:pt>
                      <c:pt idx="263">
                        <c:v>-3.4123871479999998E-2</c:v>
                      </c:pt>
                      <c:pt idx="264">
                        <c:v>-4.2833521960000003E-2</c:v>
                      </c:pt>
                      <c:pt idx="265">
                        <c:v>-4.3325677510000001E-2</c:v>
                      </c:pt>
                      <c:pt idx="266">
                        <c:v>6.235746667E-2</c:v>
                      </c:pt>
                      <c:pt idx="267">
                        <c:v>3.5022284840000001E-2</c:v>
                      </c:pt>
                      <c:pt idx="268">
                        <c:v>8.8350148869999999E-3</c:v>
                      </c:pt>
                      <c:pt idx="269">
                        <c:v>-1.782928407E-2</c:v>
                      </c:pt>
                      <c:pt idx="270">
                        <c:v>-4.5100305229999998E-2</c:v>
                      </c:pt>
                      <c:pt idx="271">
                        <c:v>4.4985469430000001E-2</c:v>
                      </c:pt>
                      <c:pt idx="272">
                        <c:v>-6.1320673669999999E-2</c:v>
                      </c:pt>
                      <c:pt idx="273">
                        <c:v>-8.7319463489999999E-3</c:v>
                      </c:pt>
                      <c:pt idx="274">
                        <c:v>-5.2541706709999997E-2</c:v>
                      </c:pt>
                      <c:pt idx="275">
                        <c:v>8.8584944610000001E-3</c:v>
                      </c:pt>
                      <c:pt idx="276">
                        <c:v>2.6835313069999998E-2</c:v>
                      </c:pt>
                      <c:pt idx="277">
                        <c:v>-8.8931573550000004E-3</c:v>
                      </c:pt>
                      <c:pt idx="278">
                        <c:v>3.5041306170000001E-2</c:v>
                      </c:pt>
                      <c:pt idx="279">
                        <c:v>-3.5057887429999997E-2</c:v>
                      </c:pt>
                      <c:pt idx="280">
                        <c:v>5.2642662079999999E-2</c:v>
                      </c:pt>
                      <c:pt idx="281">
                        <c:v>9.8223052919999998E-2</c:v>
                      </c:pt>
                      <c:pt idx="282">
                        <c:v>-1.7670184370000001E-2</c:v>
                      </c:pt>
                      <c:pt idx="283">
                        <c:v>1.7890848220000002E-2</c:v>
                      </c:pt>
                      <c:pt idx="284">
                        <c:v>5.2539862690000001E-2</c:v>
                      </c:pt>
                      <c:pt idx="285">
                        <c:v>-1.732861996E-2</c:v>
                      </c:pt>
                      <c:pt idx="286">
                        <c:v>4.2374674229999999E-2</c:v>
                      </c:pt>
                      <c:pt idx="287">
                        <c:v>9.1544076799999999E-2</c:v>
                      </c:pt>
                      <c:pt idx="288">
                        <c:v>6.3304878770000003E-2</c:v>
                      </c:pt>
                      <c:pt idx="289">
                        <c:v>3.7409048530000003E-2</c:v>
                      </c:pt>
                      <c:pt idx="290">
                        <c:v>-2.874692157E-2</c:v>
                      </c:pt>
                      <c:pt idx="291">
                        <c:v>-4.2829118669999999E-2</c:v>
                      </c:pt>
                      <c:pt idx="292">
                        <c:v>3.5465393220000002E-2</c:v>
                      </c:pt>
                      <c:pt idx="293">
                        <c:v>-4.5143462719999999E-2</c:v>
                      </c:pt>
                      <c:pt idx="294">
                        <c:v>3.763005883E-2</c:v>
                      </c:pt>
                      <c:pt idx="295">
                        <c:v>1.7564814540000001E-2</c:v>
                      </c:pt>
                      <c:pt idx="296">
                        <c:v>2.657265961E-2</c:v>
                      </c:pt>
                      <c:pt idx="297">
                        <c:v>1.7975427209999999E-2</c:v>
                      </c:pt>
                      <c:pt idx="298">
                        <c:v>8.8105723260000005E-3</c:v>
                      </c:pt>
                      <c:pt idx="299">
                        <c:v>1.717563905E-2</c:v>
                      </c:pt>
                      <c:pt idx="300">
                        <c:v>4.2502548549999998E-2</c:v>
                      </c:pt>
                      <c:pt idx="301">
                        <c:v>0.1033511609</c:v>
                      </c:pt>
                      <c:pt idx="302">
                        <c:v>8.7126985190000006E-2</c:v>
                      </c:pt>
                      <c:pt idx="303">
                        <c:v>3.7456337360000001E-2</c:v>
                      </c:pt>
                      <c:pt idx="304">
                        <c:v>-8.8115036489999996E-3</c:v>
                      </c:pt>
                      <c:pt idx="305">
                        <c:v>5.2641738209999997E-2</c:v>
                      </c:pt>
                      <c:pt idx="306">
                        <c:v>-8.6536630989999998E-3</c:v>
                      </c:pt>
                      <c:pt idx="307">
                        <c:v>5.393597856E-2</c:v>
                      </c:pt>
                      <c:pt idx="308">
                        <c:v>-7.5517296789999994E-2</c:v>
                      </c:pt>
                      <c:pt idx="309">
                        <c:v>6.2442019580000001E-2</c:v>
                      </c:pt>
                      <c:pt idx="310">
                        <c:v>5.3568080070000003E-2</c:v>
                      </c:pt>
                      <c:pt idx="311">
                        <c:v>1.7392966900000001E-2</c:v>
                      </c:pt>
                      <c:pt idx="312">
                        <c:v>-1.7703345049999999E-2</c:v>
                      </c:pt>
                      <c:pt idx="313">
                        <c:v>2.56530866E-2</c:v>
                      </c:pt>
                      <c:pt idx="314">
                        <c:v>7.9260937870000006E-2</c:v>
                      </c:pt>
                      <c:pt idx="315">
                        <c:v>-2.591815032E-2</c:v>
                      </c:pt>
                      <c:pt idx="316">
                        <c:v>-8.6741559209999996E-3</c:v>
                      </c:pt>
                      <c:pt idx="317">
                        <c:v>3.477021307E-2</c:v>
                      </c:pt>
                      <c:pt idx="318">
                        <c:v>4.3027780949999997E-2</c:v>
                      </c:pt>
                      <c:pt idx="319">
                        <c:v>-8.8830459859999995E-3</c:v>
                      </c:pt>
                      <c:pt idx="320">
                        <c:v>7.8160956500000003E-2</c:v>
                      </c:pt>
                      <c:pt idx="321">
                        <c:v>6.9202959539999997E-2</c:v>
                      </c:pt>
                      <c:pt idx="322">
                        <c:v>1.7778567969999999E-2</c:v>
                      </c:pt>
                      <c:pt idx="323">
                        <c:v>6.3668780029999997E-2</c:v>
                      </c:pt>
                      <c:pt idx="324">
                        <c:v>0</c:v>
                      </c:pt>
                      <c:pt idx="325">
                        <c:v>8.5492013020000007E-3</c:v>
                      </c:pt>
                      <c:pt idx="326">
                        <c:v>-2.5825778019999999E-2</c:v>
                      </c:pt>
                      <c:pt idx="327">
                        <c:v>-1.7014905810000001E-2</c:v>
                      </c:pt>
                      <c:pt idx="328">
                        <c:v>4.3523296709999999E-2</c:v>
                      </c:pt>
                      <c:pt idx="329">
                        <c:v>0.1201685816</c:v>
                      </c:pt>
                      <c:pt idx="330">
                        <c:v>8.4785995999999992E-3</c:v>
                      </c:pt>
                      <c:pt idx="331">
                        <c:v>0</c:v>
                      </c:pt>
                      <c:pt idx="332">
                        <c:v>4.3341826649999998E-2</c:v>
                      </c:pt>
                      <c:pt idx="333">
                        <c:v>-9.1228391980000007E-3</c:v>
                      </c:pt>
                      <c:pt idx="334">
                        <c:v>2.6030141860000001E-2</c:v>
                      </c:pt>
                      <c:pt idx="335">
                        <c:v>6.013849005E-2</c:v>
                      </c:pt>
                      <c:pt idx="336">
                        <c:v>2.62240041E-2</c:v>
                      </c:pt>
                      <c:pt idx="337">
                        <c:v>-8.6020762100000002E-3</c:v>
                      </c:pt>
                      <c:pt idx="338">
                        <c:v>-3.5166688260000002E-2</c:v>
                      </c:pt>
                      <c:pt idx="339">
                        <c:v>6.3109114770000002E-2</c:v>
                      </c:pt>
                      <c:pt idx="340">
                        <c:v>-4.3056678029999997E-2</c:v>
                      </c:pt>
                      <c:pt idx="341">
                        <c:v>-8.5800085220000006E-3</c:v>
                      </c:pt>
                      <c:pt idx="342">
                        <c:v>0</c:v>
                      </c:pt>
                      <c:pt idx="343">
                        <c:v>2.7075078339999999E-2</c:v>
                      </c:pt>
                      <c:pt idx="344">
                        <c:v>4.5076720420000001E-2</c:v>
                      </c:pt>
                      <c:pt idx="345">
                        <c:v>4.2909983550000003E-2</c:v>
                      </c:pt>
                      <c:pt idx="346">
                        <c:v>2.5777403269999999E-2</c:v>
                      </c:pt>
                      <c:pt idx="347">
                        <c:v>0</c:v>
                      </c:pt>
                      <c:pt idx="348">
                        <c:v>8.6815349759999993E-2</c:v>
                      </c:pt>
                      <c:pt idx="349">
                        <c:v>1.7249558120000001E-2</c:v>
                      </c:pt>
                      <c:pt idx="350">
                        <c:v>-1.7435118560000001E-2</c:v>
                      </c:pt>
                      <c:pt idx="351">
                        <c:v>6.3579142089999999E-2</c:v>
                      </c:pt>
                      <c:pt idx="352">
                        <c:v>3.5553026940000003E-2</c:v>
                      </c:pt>
                      <c:pt idx="353">
                        <c:v>-4.2528938500000002E-2</c:v>
                      </c:pt>
                      <c:pt idx="354">
                        <c:v>3.548584506E-2</c:v>
                      </c:pt>
                      <c:pt idx="355">
                        <c:v>0</c:v>
                      </c:pt>
                      <c:pt idx="356">
                        <c:v>-8.8562192399999993E-3</c:v>
                      </c:pt>
                      <c:pt idx="357">
                        <c:v>-1.723617874E-2</c:v>
                      </c:pt>
                      <c:pt idx="358">
                        <c:v>-9.0341586620000004E-3</c:v>
                      </c:pt>
                      <c:pt idx="359">
                        <c:v>-7.1501985190000006E-2</c:v>
                      </c:pt>
                      <c:pt idx="360">
                        <c:v>5.3653344509999999E-2</c:v>
                      </c:pt>
                      <c:pt idx="361">
                        <c:v>1.8729222940000002E-2</c:v>
                      </c:pt>
                      <c:pt idx="362">
                        <c:v>-6.4642436799999994E-2</c:v>
                      </c:pt>
                      <c:pt idx="363">
                        <c:v>3.5494346170000003E-2</c:v>
                      </c:pt>
                      <c:pt idx="364">
                        <c:v>6.0424003749999997E-2</c:v>
                      </c:pt>
                      <c:pt idx="365">
                        <c:v>1.7534015699999999E-2</c:v>
                      </c:pt>
                      <c:pt idx="366">
                        <c:v>3.5291731360000002E-2</c:v>
                      </c:pt>
                      <c:pt idx="367">
                        <c:v>-1.749888435E-2</c:v>
                      </c:pt>
                      <c:pt idx="368">
                        <c:v>1.699755155E-2</c:v>
                      </c:pt>
                      <c:pt idx="369">
                        <c:v>-1.7262957990000001E-2</c:v>
                      </c:pt>
                      <c:pt idx="370">
                        <c:v>5.4465737190000002E-2</c:v>
                      </c:pt>
                      <c:pt idx="371">
                        <c:v>4.2568769309999997E-2</c:v>
                      </c:pt>
                      <c:pt idx="372">
                        <c:v>0</c:v>
                      </c:pt>
                      <c:pt idx="373">
                        <c:v>8.4242448209999998E-3</c:v>
                      </c:pt>
                      <c:pt idx="374">
                        <c:v>5.9043828399999998E-2</c:v>
                      </c:pt>
                      <c:pt idx="375">
                        <c:v>8.6868144569999996E-3</c:v>
                      </c:pt>
                      <c:pt idx="376">
                        <c:v>-2.5985950599999998E-2</c:v>
                      </c:pt>
                      <c:pt idx="377">
                        <c:v>4.5834135259999999E-2</c:v>
                      </c:pt>
                      <c:pt idx="378">
                        <c:v>0</c:v>
                      </c:pt>
                      <c:pt idx="379">
                        <c:v>1.759726927E-2</c:v>
                      </c:pt>
                      <c:pt idx="380">
                        <c:v>2.6575248690000001E-2</c:v>
                      </c:pt>
                      <c:pt idx="381">
                        <c:v>8.6317770179999993E-3</c:v>
                      </c:pt>
                      <c:pt idx="382">
                        <c:v>3.5903096199999998E-2</c:v>
                      </c:pt>
                      <c:pt idx="383">
                        <c:v>-4.421648383E-2</c:v>
                      </c:pt>
                      <c:pt idx="384">
                        <c:v>8.8633624839999994E-3</c:v>
                      </c:pt>
                      <c:pt idx="385">
                        <c:v>0.1041305065</c:v>
                      </c:pt>
                      <c:pt idx="386">
                        <c:v>8.6162323130000006E-3</c:v>
                      </c:pt>
                      <c:pt idx="387">
                        <c:v>1.7278619110000001E-2</c:v>
                      </c:pt>
                      <c:pt idx="388">
                        <c:v>4.346654564E-2</c:v>
                      </c:pt>
                      <c:pt idx="389">
                        <c:v>-2.556825615E-2</c:v>
                      </c:pt>
                      <c:pt idx="390">
                        <c:v>5.2828993650000003E-2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229530656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9531440"/>
        <c:crosses val="autoZero"/>
        <c:crossBetween val="midCat"/>
      </c:valAx>
      <c:valAx>
        <c:axId val="229531440"/>
        <c:scaling>
          <c:orientation val="minMax"/>
          <c:max val="13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9530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Eosin Y</a:t>
            </a:r>
          </a:p>
        </c:rich>
      </c:tx>
      <c:layout>
        <c:manualLayout>
          <c:xMode val="edge"/>
          <c:yMode val="edge"/>
          <c:x val="7.6705271216097992E-2"/>
          <c:y val="3.358005249343832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excitace</c:v>
          </c:tx>
          <c:spPr>
            <a:ln w="9525" cap="rnd">
              <a:solidFill>
                <a:schemeClr val="bg1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'Eosin Y'!$A$3:$A$393</c:f>
              <c:numCache>
                <c:formatCode>0.000</c:formatCode>
                <c:ptCount val="391"/>
                <c:pt idx="0">
                  <c:v>200</c:v>
                </c:pt>
                <c:pt idx="1">
                  <c:v>200.92999270000001</c:v>
                </c:pt>
                <c:pt idx="2">
                  <c:v>202.02999879999999</c:v>
                </c:pt>
                <c:pt idx="3">
                  <c:v>202.96000670000001</c:v>
                </c:pt>
                <c:pt idx="4">
                  <c:v>204.0599976</c:v>
                </c:pt>
                <c:pt idx="5">
                  <c:v>205</c:v>
                </c:pt>
                <c:pt idx="6">
                  <c:v>205.92999270000001</c:v>
                </c:pt>
                <c:pt idx="7">
                  <c:v>207.02999879999999</c:v>
                </c:pt>
                <c:pt idx="8">
                  <c:v>207.96000670000001</c:v>
                </c:pt>
                <c:pt idx="9">
                  <c:v>209.0599976</c:v>
                </c:pt>
                <c:pt idx="10">
                  <c:v>210</c:v>
                </c:pt>
                <c:pt idx="11">
                  <c:v>210.92999270000001</c:v>
                </c:pt>
                <c:pt idx="12">
                  <c:v>212.02999879999999</c:v>
                </c:pt>
                <c:pt idx="13">
                  <c:v>212.96000670000001</c:v>
                </c:pt>
                <c:pt idx="14">
                  <c:v>214.0599976</c:v>
                </c:pt>
                <c:pt idx="15">
                  <c:v>215</c:v>
                </c:pt>
                <c:pt idx="16">
                  <c:v>215.92999270000001</c:v>
                </c:pt>
                <c:pt idx="17">
                  <c:v>217.02999879999999</c:v>
                </c:pt>
                <c:pt idx="18">
                  <c:v>217.96000670000001</c:v>
                </c:pt>
                <c:pt idx="19">
                  <c:v>219.0599976</c:v>
                </c:pt>
                <c:pt idx="20">
                  <c:v>220</c:v>
                </c:pt>
                <c:pt idx="21">
                  <c:v>220.9499969</c:v>
                </c:pt>
                <c:pt idx="22">
                  <c:v>222.0599976</c:v>
                </c:pt>
                <c:pt idx="23">
                  <c:v>223.0099945</c:v>
                </c:pt>
                <c:pt idx="24">
                  <c:v>223.96000670000001</c:v>
                </c:pt>
                <c:pt idx="25">
                  <c:v>225.07000729999999</c:v>
                </c:pt>
                <c:pt idx="26">
                  <c:v>226.02999879999999</c:v>
                </c:pt>
                <c:pt idx="27">
                  <c:v>226.97999569999999</c:v>
                </c:pt>
                <c:pt idx="28">
                  <c:v>227.92999270000001</c:v>
                </c:pt>
                <c:pt idx="29">
                  <c:v>229.03999329999999</c:v>
                </c:pt>
                <c:pt idx="30">
                  <c:v>230</c:v>
                </c:pt>
                <c:pt idx="31">
                  <c:v>230.92999270000001</c:v>
                </c:pt>
                <c:pt idx="32">
                  <c:v>232.02999879999999</c:v>
                </c:pt>
                <c:pt idx="33">
                  <c:v>232.96000670000001</c:v>
                </c:pt>
                <c:pt idx="34">
                  <c:v>234.0599976</c:v>
                </c:pt>
                <c:pt idx="35">
                  <c:v>235</c:v>
                </c:pt>
                <c:pt idx="36">
                  <c:v>235.92999270000001</c:v>
                </c:pt>
                <c:pt idx="37">
                  <c:v>237.02999879999999</c:v>
                </c:pt>
                <c:pt idx="38">
                  <c:v>237.96000670000001</c:v>
                </c:pt>
                <c:pt idx="39">
                  <c:v>239.0599976</c:v>
                </c:pt>
                <c:pt idx="40">
                  <c:v>240</c:v>
                </c:pt>
                <c:pt idx="41">
                  <c:v>241.07000729999999</c:v>
                </c:pt>
                <c:pt idx="42">
                  <c:v>242</c:v>
                </c:pt>
                <c:pt idx="43">
                  <c:v>243.07000729999999</c:v>
                </c:pt>
                <c:pt idx="44">
                  <c:v>244</c:v>
                </c:pt>
                <c:pt idx="45">
                  <c:v>245.07000729999999</c:v>
                </c:pt>
                <c:pt idx="46">
                  <c:v>246</c:v>
                </c:pt>
                <c:pt idx="47">
                  <c:v>247.07000729999999</c:v>
                </c:pt>
                <c:pt idx="48">
                  <c:v>248</c:v>
                </c:pt>
                <c:pt idx="49">
                  <c:v>249.07000729999999</c:v>
                </c:pt>
                <c:pt idx="50">
                  <c:v>250</c:v>
                </c:pt>
                <c:pt idx="51">
                  <c:v>250.92999270000001</c:v>
                </c:pt>
                <c:pt idx="52">
                  <c:v>252.02999879999999</c:v>
                </c:pt>
                <c:pt idx="53">
                  <c:v>252.96000670000001</c:v>
                </c:pt>
                <c:pt idx="54">
                  <c:v>254.0599976</c:v>
                </c:pt>
                <c:pt idx="55">
                  <c:v>255</c:v>
                </c:pt>
                <c:pt idx="56">
                  <c:v>255.92999270000001</c:v>
                </c:pt>
                <c:pt idx="57">
                  <c:v>257.02999879999999</c:v>
                </c:pt>
                <c:pt idx="58">
                  <c:v>257.9599915</c:v>
                </c:pt>
                <c:pt idx="59">
                  <c:v>259.05999759999997</c:v>
                </c:pt>
                <c:pt idx="60">
                  <c:v>260</c:v>
                </c:pt>
                <c:pt idx="61">
                  <c:v>260.92999270000001</c:v>
                </c:pt>
                <c:pt idx="62">
                  <c:v>262.02999879999999</c:v>
                </c:pt>
                <c:pt idx="63">
                  <c:v>262.9599915</c:v>
                </c:pt>
                <c:pt idx="64">
                  <c:v>264.05999759999997</c:v>
                </c:pt>
                <c:pt idx="65">
                  <c:v>265</c:v>
                </c:pt>
                <c:pt idx="66">
                  <c:v>265.92999270000001</c:v>
                </c:pt>
                <c:pt idx="67">
                  <c:v>267.02999879999999</c:v>
                </c:pt>
                <c:pt idx="68">
                  <c:v>267.9599915</c:v>
                </c:pt>
                <c:pt idx="69">
                  <c:v>269.05999759999997</c:v>
                </c:pt>
                <c:pt idx="70">
                  <c:v>270</c:v>
                </c:pt>
                <c:pt idx="71">
                  <c:v>270.92999270000001</c:v>
                </c:pt>
                <c:pt idx="72">
                  <c:v>272.02999879999999</c:v>
                </c:pt>
                <c:pt idx="73">
                  <c:v>272.9599915</c:v>
                </c:pt>
                <c:pt idx="74">
                  <c:v>274.05999759999997</c:v>
                </c:pt>
                <c:pt idx="75">
                  <c:v>275</c:v>
                </c:pt>
                <c:pt idx="76">
                  <c:v>275.92999270000001</c:v>
                </c:pt>
                <c:pt idx="77">
                  <c:v>277.02999879999999</c:v>
                </c:pt>
                <c:pt idx="78">
                  <c:v>277.9599915</c:v>
                </c:pt>
                <c:pt idx="79">
                  <c:v>279.05999759999997</c:v>
                </c:pt>
                <c:pt idx="80">
                  <c:v>280</c:v>
                </c:pt>
                <c:pt idx="81">
                  <c:v>280.92999270000001</c:v>
                </c:pt>
                <c:pt idx="82">
                  <c:v>282.02999879999999</c:v>
                </c:pt>
                <c:pt idx="83">
                  <c:v>282.9599915</c:v>
                </c:pt>
                <c:pt idx="84">
                  <c:v>284.05999759999997</c:v>
                </c:pt>
                <c:pt idx="85">
                  <c:v>285</c:v>
                </c:pt>
                <c:pt idx="86">
                  <c:v>285.92999270000001</c:v>
                </c:pt>
                <c:pt idx="87">
                  <c:v>287.02999879999999</c:v>
                </c:pt>
                <c:pt idx="88">
                  <c:v>287.9599915</c:v>
                </c:pt>
                <c:pt idx="89">
                  <c:v>289.05999759999997</c:v>
                </c:pt>
                <c:pt idx="90">
                  <c:v>290</c:v>
                </c:pt>
                <c:pt idx="91">
                  <c:v>291.07000729999999</c:v>
                </c:pt>
                <c:pt idx="92">
                  <c:v>292</c:v>
                </c:pt>
                <c:pt idx="93">
                  <c:v>293.07000729999999</c:v>
                </c:pt>
                <c:pt idx="94">
                  <c:v>294</c:v>
                </c:pt>
                <c:pt idx="95">
                  <c:v>295.07000729999999</c:v>
                </c:pt>
                <c:pt idx="96">
                  <c:v>296</c:v>
                </c:pt>
                <c:pt idx="97">
                  <c:v>297.07000729999999</c:v>
                </c:pt>
                <c:pt idx="98">
                  <c:v>298</c:v>
                </c:pt>
                <c:pt idx="99">
                  <c:v>299.07000729999999</c:v>
                </c:pt>
                <c:pt idx="100">
                  <c:v>300</c:v>
                </c:pt>
                <c:pt idx="101">
                  <c:v>300.92999270000001</c:v>
                </c:pt>
                <c:pt idx="102">
                  <c:v>302.02999879999999</c:v>
                </c:pt>
                <c:pt idx="103">
                  <c:v>302.9599915</c:v>
                </c:pt>
                <c:pt idx="104">
                  <c:v>304.05999759999997</c:v>
                </c:pt>
                <c:pt idx="105">
                  <c:v>305</c:v>
                </c:pt>
                <c:pt idx="106">
                  <c:v>305.92999270000001</c:v>
                </c:pt>
                <c:pt idx="107">
                  <c:v>307.02999879999999</c:v>
                </c:pt>
                <c:pt idx="108">
                  <c:v>307.9599915</c:v>
                </c:pt>
                <c:pt idx="109">
                  <c:v>309.05999759999997</c:v>
                </c:pt>
                <c:pt idx="110">
                  <c:v>310</c:v>
                </c:pt>
                <c:pt idx="111">
                  <c:v>311.07000729999999</c:v>
                </c:pt>
                <c:pt idx="112">
                  <c:v>312</c:v>
                </c:pt>
                <c:pt idx="113">
                  <c:v>313.07000729999999</c:v>
                </c:pt>
                <c:pt idx="114">
                  <c:v>314</c:v>
                </c:pt>
                <c:pt idx="115">
                  <c:v>315.07000729999999</c:v>
                </c:pt>
                <c:pt idx="116">
                  <c:v>316</c:v>
                </c:pt>
                <c:pt idx="117">
                  <c:v>317.07000729999999</c:v>
                </c:pt>
                <c:pt idx="118">
                  <c:v>318</c:v>
                </c:pt>
                <c:pt idx="119">
                  <c:v>319.07000729999999</c:v>
                </c:pt>
                <c:pt idx="120">
                  <c:v>320</c:v>
                </c:pt>
                <c:pt idx="121">
                  <c:v>321.07000729999999</c:v>
                </c:pt>
                <c:pt idx="122">
                  <c:v>322</c:v>
                </c:pt>
                <c:pt idx="123">
                  <c:v>323.07000729999999</c:v>
                </c:pt>
                <c:pt idx="124">
                  <c:v>324</c:v>
                </c:pt>
                <c:pt idx="125">
                  <c:v>325.07000729999999</c:v>
                </c:pt>
                <c:pt idx="126">
                  <c:v>326</c:v>
                </c:pt>
                <c:pt idx="127">
                  <c:v>327.07000729999999</c:v>
                </c:pt>
                <c:pt idx="128">
                  <c:v>328</c:v>
                </c:pt>
                <c:pt idx="129">
                  <c:v>329.07000729999999</c:v>
                </c:pt>
                <c:pt idx="130">
                  <c:v>330</c:v>
                </c:pt>
                <c:pt idx="131">
                  <c:v>330.92999270000001</c:v>
                </c:pt>
                <c:pt idx="132">
                  <c:v>332.02999879999999</c:v>
                </c:pt>
                <c:pt idx="133">
                  <c:v>332.9599915</c:v>
                </c:pt>
                <c:pt idx="134">
                  <c:v>334.05999759999997</c:v>
                </c:pt>
                <c:pt idx="135">
                  <c:v>335</c:v>
                </c:pt>
                <c:pt idx="136">
                  <c:v>335.92999270000001</c:v>
                </c:pt>
                <c:pt idx="137">
                  <c:v>337.02999879999999</c:v>
                </c:pt>
                <c:pt idx="138">
                  <c:v>337.9599915</c:v>
                </c:pt>
                <c:pt idx="139">
                  <c:v>339.05999759999997</c:v>
                </c:pt>
                <c:pt idx="140">
                  <c:v>340</c:v>
                </c:pt>
                <c:pt idx="141">
                  <c:v>341.07000729999999</c:v>
                </c:pt>
                <c:pt idx="142">
                  <c:v>342</c:v>
                </c:pt>
                <c:pt idx="143">
                  <c:v>343.07000729999999</c:v>
                </c:pt>
                <c:pt idx="144">
                  <c:v>344</c:v>
                </c:pt>
                <c:pt idx="145">
                  <c:v>345.07000729999999</c:v>
                </c:pt>
                <c:pt idx="146">
                  <c:v>346</c:v>
                </c:pt>
                <c:pt idx="147">
                  <c:v>347.07000729999999</c:v>
                </c:pt>
                <c:pt idx="148">
                  <c:v>348</c:v>
                </c:pt>
                <c:pt idx="149">
                  <c:v>349.07000729999999</c:v>
                </c:pt>
                <c:pt idx="150">
                  <c:v>350</c:v>
                </c:pt>
                <c:pt idx="151">
                  <c:v>351.07000729999999</c:v>
                </c:pt>
                <c:pt idx="152">
                  <c:v>352</c:v>
                </c:pt>
                <c:pt idx="153">
                  <c:v>353.07000729999999</c:v>
                </c:pt>
                <c:pt idx="154">
                  <c:v>354</c:v>
                </c:pt>
                <c:pt idx="155">
                  <c:v>355.07000729999999</c:v>
                </c:pt>
                <c:pt idx="156">
                  <c:v>356</c:v>
                </c:pt>
                <c:pt idx="157">
                  <c:v>357.07000729999999</c:v>
                </c:pt>
                <c:pt idx="158">
                  <c:v>358</c:v>
                </c:pt>
                <c:pt idx="159">
                  <c:v>359.07000729999999</c:v>
                </c:pt>
                <c:pt idx="160">
                  <c:v>360</c:v>
                </c:pt>
                <c:pt idx="161">
                  <c:v>361.07000729999999</c:v>
                </c:pt>
                <c:pt idx="162">
                  <c:v>362</c:v>
                </c:pt>
                <c:pt idx="163">
                  <c:v>363.07000729999999</c:v>
                </c:pt>
                <c:pt idx="164">
                  <c:v>364</c:v>
                </c:pt>
                <c:pt idx="165">
                  <c:v>365.07000729999999</c:v>
                </c:pt>
                <c:pt idx="166">
                  <c:v>366</c:v>
                </c:pt>
                <c:pt idx="167">
                  <c:v>367.07000729999999</c:v>
                </c:pt>
                <c:pt idx="168">
                  <c:v>368</c:v>
                </c:pt>
                <c:pt idx="169">
                  <c:v>369.07000729999999</c:v>
                </c:pt>
                <c:pt idx="170">
                  <c:v>370</c:v>
                </c:pt>
                <c:pt idx="171">
                  <c:v>371.07000729999999</c:v>
                </c:pt>
                <c:pt idx="172">
                  <c:v>372</c:v>
                </c:pt>
                <c:pt idx="173">
                  <c:v>373.07000729999999</c:v>
                </c:pt>
                <c:pt idx="174">
                  <c:v>374</c:v>
                </c:pt>
                <c:pt idx="175">
                  <c:v>375.07000729999999</c:v>
                </c:pt>
                <c:pt idx="176">
                  <c:v>376</c:v>
                </c:pt>
                <c:pt idx="177">
                  <c:v>377.07000729999999</c:v>
                </c:pt>
                <c:pt idx="178">
                  <c:v>378</c:v>
                </c:pt>
                <c:pt idx="179">
                  <c:v>379.07000729999999</c:v>
                </c:pt>
                <c:pt idx="180">
                  <c:v>380</c:v>
                </c:pt>
                <c:pt idx="181">
                  <c:v>381.07000729999999</c:v>
                </c:pt>
                <c:pt idx="182">
                  <c:v>382</c:v>
                </c:pt>
                <c:pt idx="183">
                  <c:v>383.07000729999999</c:v>
                </c:pt>
                <c:pt idx="184">
                  <c:v>384</c:v>
                </c:pt>
                <c:pt idx="185">
                  <c:v>385.07000729999999</c:v>
                </c:pt>
                <c:pt idx="186">
                  <c:v>386</c:v>
                </c:pt>
                <c:pt idx="187">
                  <c:v>387.07000729999999</c:v>
                </c:pt>
                <c:pt idx="188">
                  <c:v>388</c:v>
                </c:pt>
                <c:pt idx="189">
                  <c:v>389.07000729999999</c:v>
                </c:pt>
                <c:pt idx="190">
                  <c:v>390</c:v>
                </c:pt>
                <c:pt idx="191">
                  <c:v>391.05999759999997</c:v>
                </c:pt>
                <c:pt idx="192">
                  <c:v>391.9599915</c:v>
                </c:pt>
                <c:pt idx="193">
                  <c:v>393.02999879999999</c:v>
                </c:pt>
                <c:pt idx="194">
                  <c:v>393.92999270000001</c:v>
                </c:pt>
                <c:pt idx="195">
                  <c:v>395</c:v>
                </c:pt>
                <c:pt idx="196">
                  <c:v>396.05999759999997</c:v>
                </c:pt>
                <c:pt idx="197">
                  <c:v>396.9599915</c:v>
                </c:pt>
                <c:pt idx="198">
                  <c:v>398.02999879999999</c:v>
                </c:pt>
                <c:pt idx="199">
                  <c:v>398.92999270000001</c:v>
                </c:pt>
                <c:pt idx="200">
                  <c:v>400</c:v>
                </c:pt>
                <c:pt idx="201">
                  <c:v>401.07000729999999</c:v>
                </c:pt>
                <c:pt idx="202">
                  <c:v>402</c:v>
                </c:pt>
                <c:pt idx="203">
                  <c:v>403.07000729999999</c:v>
                </c:pt>
                <c:pt idx="204">
                  <c:v>404</c:v>
                </c:pt>
                <c:pt idx="205">
                  <c:v>405.07000729999999</c:v>
                </c:pt>
                <c:pt idx="206">
                  <c:v>406</c:v>
                </c:pt>
                <c:pt idx="207">
                  <c:v>407.07000729999999</c:v>
                </c:pt>
                <c:pt idx="208">
                  <c:v>408</c:v>
                </c:pt>
                <c:pt idx="209">
                  <c:v>409.07000729999999</c:v>
                </c:pt>
                <c:pt idx="210">
                  <c:v>410</c:v>
                </c:pt>
                <c:pt idx="211">
                  <c:v>411.05999759999997</c:v>
                </c:pt>
                <c:pt idx="212">
                  <c:v>411.9599915</c:v>
                </c:pt>
                <c:pt idx="213">
                  <c:v>413.02999879999999</c:v>
                </c:pt>
                <c:pt idx="214">
                  <c:v>413.92999270000001</c:v>
                </c:pt>
                <c:pt idx="215">
                  <c:v>415</c:v>
                </c:pt>
                <c:pt idx="216">
                  <c:v>416.05999759999997</c:v>
                </c:pt>
                <c:pt idx="217">
                  <c:v>416.9599915</c:v>
                </c:pt>
                <c:pt idx="218">
                  <c:v>418.02999879999999</c:v>
                </c:pt>
                <c:pt idx="219">
                  <c:v>418.92999270000001</c:v>
                </c:pt>
                <c:pt idx="220">
                  <c:v>420</c:v>
                </c:pt>
                <c:pt idx="221">
                  <c:v>421.07000729999999</c:v>
                </c:pt>
                <c:pt idx="222">
                  <c:v>422</c:v>
                </c:pt>
                <c:pt idx="223">
                  <c:v>423.07000729999999</c:v>
                </c:pt>
                <c:pt idx="224">
                  <c:v>424</c:v>
                </c:pt>
                <c:pt idx="225">
                  <c:v>425.07000729999999</c:v>
                </c:pt>
                <c:pt idx="226">
                  <c:v>426</c:v>
                </c:pt>
                <c:pt idx="227">
                  <c:v>427.07000729999999</c:v>
                </c:pt>
                <c:pt idx="228">
                  <c:v>428</c:v>
                </c:pt>
                <c:pt idx="229">
                  <c:v>429.07000729999999</c:v>
                </c:pt>
                <c:pt idx="230">
                  <c:v>430</c:v>
                </c:pt>
                <c:pt idx="231">
                  <c:v>431.05999759999997</c:v>
                </c:pt>
                <c:pt idx="232">
                  <c:v>431.9599915</c:v>
                </c:pt>
                <c:pt idx="233">
                  <c:v>433.02999879999999</c:v>
                </c:pt>
                <c:pt idx="234">
                  <c:v>433.92999270000001</c:v>
                </c:pt>
                <c:pt idx="235">
                  <c:v>435</c:v>
                </c:pt>
                <c:pt idx="236">
                  <c:v>436.05999759999997</c:v>
                </c:pt>
                <c:pt idx="237">
                  <c:v>436.9599915</c:v>
                </c:pt>
                <c:pt idx="238">
                  <c:v>438.02999879999999</c:v>
                </c:pt>
                <c:pt idx="239">
                  <c:v>438.92999270000001</c:v>
                </c:pt>
                <c:pt idx="240">
                  <c:v>440</c:v>
                </c:pt>
                <c:pt idx="241">
                  <c:v>441.05999759999997</c:v>
                </c:pt>
                <c:pt idx="242">
                  <c:v>441.9599915</c:v>
                </c:pt>
                <c:pt idx="243">
                  <c:v>443.02999879999999</c:v>
                </c:pt>
                <c:pt idx="244">
                  <c:v>443.92999270000001</c:v>
                </c:pt>
                <c:pt idx="245">
                  <c:v>445</c:v>
                </c:pt>
                <c:pt idx="246">
                  <c:v>446.05999759999997</c:v>
                </c:pt>
                <c:pt idx="247">
                  <c:v>446.9599915</c:v>
                </c:pt>
                <c:pt idx="248">
                  <c:v>448.02999879999999</c:v>
                </c:pt>
                <c:pt idx="249">
                  <c:v>448.92999270000001</c:v>
                </c:pt>
                <c:pt idx="250">
                  <c:v>450</c:v>
                </c:pt>
                <c:pt idx="251">
                  <c:v>451.05999759999997</c:v>
                </c:pt>
                <c:pt idx="252">
                  <c:v>451.9599915</c:v>
                </c:pt>
                <c:pt idx="253">
                  <c:v>453.02999879999999</c:v>
                </c:pt>
                <c:pt idx="254">
                  <c:v>453.92999270000001</c:v>
                </c:pt>
                <c:pt idx="255">
                  <c:v>455</c:v>
                </c:pt>
                <c:pt idx="256">
                  <c:v>456.05999759999997</c:v>
                </c:pt>
                <c:pt idx="257">
                  <c:v>456.9599915</c:v>
                </c:pt>
                <c:pt idx="258">
                  <c:v>458.02999879999999</c:v>
                </c:pt>
                <c:pt idx="259">
                  <c:v>458.92999270000001</c:v>
                </c:pt>
                <c:pt idx="260">
                  <c:v>460</c:v>
                </c:pt>
                <c:pt idx="261">
                  <c:v>461.05999759999997</c:v>
                </c:pt>
                <c:pt idx="262">
                  <c:v>461.9599915</c:v>
                </c:pt>
                <c:pt idx="263">
                  <c:v>463.02999879999999</c:v>
                </c:pt>
                <c:pt idx="264">
                  <c:v>463.92999270000001</c:v>
                </c:pt>
                <c:pt idx="265">
                  <c:v>465</c:v>
                </c:pt>
                <c:pt idx="266">
                  <c:v>466.05999759999997</c:v>
                </c:pt>
                <c:pt idx="267">
                  <c:v>466.9599915</c:v>
                </c:pt>
                <c:pt idx="268">
                  <c:v>468.02999879999999</c:v>
                </c:pt>
                <c:pt idx="269">
                  <c:v>468.92999270000001</c:v>
                </c:pt>
                <c:pt idx="270">
                  <c:v>470</c:v>
                </c:pt>
                <c:pt idx="271">
                  <c:v>471.0400085</c:v>
                </c:pt>
                <c:pt idx="272">
                  <c:v>471.94000240000003</c:v>
                </c:pt>
                <c:pt idx="273">
                  <c:v>472.98001099999999</c:v>
                </c:pt>
                <c:pt idx="274">
                  <c:v>474.01998900000001</c:v>
                </c:pt>
                <c:pt idx="275">
                  <c:v>475.07000729999999</c:v>
                </c:pt>
                <c:pt idx="276">
                  <c:v>475.97000120000001</c:v>
                </c:pt>
                <c:pt idx="277">
                  <c:v>477.01000979999998</c:v>
                </c:pt>
                <c:pt idx="278">
                  <c:v>478.0499878</c:v>
                </c:pt>
                <c:pt idx="279">
                  <c:v>478.9500122</c:v>
                </c:pt>
                <c:pt idx="280">
                  <c:v>480</c:v>
                </c:pt>
                <c:pt idx="281">
                  <c:v>481.05999759999997</c:v>
                </c:pt>
                <c:pt idx="282">
                  <c:v>481.9599915</c:v>
                </c:pt>
                <c:pt idx="283">
                  <c:v>483.02999879999999</c:v>
                </c:pt>
                <c:pt idx="284">
                  <c:v>483.92999270000001</c:v>
                </c:pt>
                <c:pt idx="285">
                  <c:v>485</c:v>
                </c:pt>
                <c:pt idx="286">
                  <c:v>486.05999759999997</c:v>
                </c:pt>
                <c:pt idx="287">
                  <c:v>486.9599915</c:v>
                </c:pt>
                <c:pt idx="288">
                  <c:v>488.02999879999999</c:v>
                </c:pt>
                <c:pt idx="289">
                  <c:v>488.92999270000001</c:v>
                </c:pt>
                <c:pt idx="290">
                  <c:v>490</c:v>
                </c:pt>
                <c:pt idx="291">
                  <c:v>491.0400085</c:v>
                </c:pt>
                <c:pt idx="292">
                  <c:v>491.94000240000003</c:v>
                </c:pt>
                <c:pt idx="293">
                  <c:v>492.98001099999999</c:v>
                </c:pt>
                <c:pt idx="294">
                  <c:v>494.01998900000001</c:v>
                </c:pt>
                <c:pt idx="295">
                  <c:v>495.07000729999999</c:v>
                </c:pt>
                <c:pt idx="296">
                  <c:v>495.97000120000001</c:v>
                </c:pt>
                <c:pt idx="297">
                  <c:v>497.01000979999998</c:v>
                </c:pt>
                <c:pt idx="298">
                  <c:v>498.0499878</c:v>
                </c:pt>
                <c:pt idx="299">
                  <c:v>498.9500122</c:v>
                </c:pt>
                <c:pt idx="300">
                  <c:v>500</c:v>
                </c:pt>
                <c:pt idx="301">
                  <c:v>501.05999759999997</c:v>
                </c:pt>
                <c:pt idx="302">
                  <c:v>501.9599915</c:v>
                </c:pt>
                <c:pt idx="303">
                  <c:v>503.02999879999999</c:v>
                </c:pt>
                <c:pt idx="304">
                  <c:v>503.92999270000001</c:v>
                </c:pt>
                <c:pt idx="305">
                  <c:v>505</c:v>
                </c:pt>
                <c:pt idx="306">
                  <c:v>506.05999759999997</c:v>
                </c:pt>
                <c:pt idx="307">
                  <c:v>506.9599915</c:v>
                </c:pt>
                <c:pt idx="308">
                  <c:v>508.02999879999999</c:v>
                </c:pt>
                <c:pt idx="309">
                  <c:v>508.92999270000001</c:v>
                </c:pt>
                <c:pt idx="310">
                  <c:v>510</c:v>
                </c:pt>
                <c:pt idx="311">
                  <c:v>511.0400085</c:v>
                </c:pt>
                <c:pt idx="312">
                  <c:v>511.94000240000003</c:v>
                </c:pt>
                <c:pt idx="313">
                  <c:v>512.97998050000001</c:v>
                </c:pt>
                <c:pt idx="314">
                  <c:v>514.02001949999999</c:v>
                </c:pt>
                <c:pt idx="315">
                  <c:v>515.07000730000004</c:v>
                </c:pt>
                <c:pt idx="316">
                  <c:v>515.96997069999998</c:v>
                </c:pt>
                <c:pt idx="317">
                  <c:v>517.01000980000003</c:v>
                </c:pt>
                <c:pt idx="318">
                  <c:v>518.04998780000005</c:v>
                </c:pt>
                <c:pt idx="319">
                  <c:v>518.95001219999995</c:v>
                </c:pt>
                <c:pt idx="320">
                  <c:v>520</c:v>
                </c:pt>
                <c:pt idx="321">
                  <c:v>521.03997800000002</c:v>
                </c:pt>
                <c:pt idx="322">
                  <c:v>521.94000240000003</c:v>
                </c:pt>
                <c:pt idx="323">
                  <c:v>522.97998050000001</c:v>
                </c:pt>
                <c:pt idx="324">
                  <c:v>524.02001949999999</c:v>
                </c:pt>
                <c:pt idx="325">
                  <c:v>525.07000730000004</c:v>
                </c:pt>
                <c:pt idx="326">
                  <c:v>525.96997069999998</c:v>
                </c:pt>
                <c:pt idx="327">
                  <c:v>527.01000980000003</c:v>
                </c:pt>
                <c:pt idx="328">
                  <c:v>528.04998780000005</c:v>
                </c:pt>
                <c:pt idx="329">
                  <c:v>528.95001219999995</c:v>
                </c:pt>
                <c:pt idx="330">
                  <c:v>530</c:v>
                </c:pt>
                <c:pt idx="331">
                  <c:v>531.03997800000002</c:v>
                </c:pt>
                <c:pt idx="332">
                  <c:v>531.94000240000003</c:v>
                </c:pt>
                <c:pt idx="333">
                  <c:v>532.97998050000001</c:v>
                </c:pt>
                <c:pt idx="334">
                  <c:v>534.02001949999999</c:v>
                </c:pt>
                <c:pt idx="335">
                  <c:v>535.07000730000004</c:v>
                </c:pt>
                <c:pt idx="336">
                  <c:v>535.96997069999998</c:v>
                </c:pt>
                <c:pt idx="337">
                  <c:v>537.01000980000003</c:v>
                </c:pt>
                <c:pt idx="338">
                  <c:v>538.04998780000005</c:v>
                </c:pt>
                <c:pt idx="339">
                  <c:v>538.95001219999995</c:v>
                </c:pt>
                <c:pt idx="340">
                  <c:v>540</c:v>
                </c:pt>
                <c:pt idx="341">
                  <c:v>541.02001949999999</c:v>
                </c:pt>
                <c:pt idx="342">
                  <c:v>542.04998780000005</c:v>
                </c:pt>
                <c:pt idx="343">
                  <c:v>542.94000240000003</c:v>
                </c:pt>
                <c:pt idx="344">
                  <c:v>543.96997069999998</c:v>
                </c:pt>
                <c:pt idx="345">
                  <c:v>545</c:v>
                </c:pt>
                <c:pt idx="346">
                  <c:v>546.02001949999999</c:v>
                </c:pt>
                <c:pt idx="347">
                  <c:v>547.04998780000005</c:v>
                </c:pt>
                <c:pt idx="348">
                  <c:v>547.94000240000003</c:v>
                </c:pt>
                <c:pt idx="349">
                  <c:v>548.96997069999998</c:v>
                </c:pt>
                <c:pt idx="350">
                  <c:v>550</c:v>
                </c:pt>
                <c:pt idx="351">
                  <c:v>551.03997800000002</c:v>
                </c:pt>
                <c:pt idx="352">
                  <c:v>551.94000240000003</c:v>
                </c:pt>
                <c:pt idx="353">
                  <c:v>552.97998050000001</c:v>
                </c:pt>
                <c:pt idx="354">
                  <c:v>554.02001949999999</c:v>
                </c:pt>
                <c:pt idx="355">
                  <c:v>555.07000730000004</c:v>
                </c:pt>
                <c:pt idx="356">
                  <c:v>555.96997069999998</c:v>
                </c:pt>
                <c:pt idx="357">
                  <c:v>557.01000980000003</c:v>
                </c:pt>
                <c:pt idx="358">
                  <c:v>558.04998780000005</c:v>
                </c:pt>
                <c:pt idx="359">
                  <c:v>558.95001219999995</c:v>
                </c:pt>
                <c:pt idx="360">
                  <c:v>560</c:v>
                </c:pt>
              </c:numCache>
            </c:numRef>
          </c:xVal>
          <c:yVal>
            <c:numRef>
              <c:f>'Eosin Y'!$B$3:$B$393</c:f>
              <c:numCache>
                <c:formatCode>0.000</c:formatCode>
                <c:ptCount val="391"/>
                <c:pt idx="0">
                  <c:v>17.994857790000001</c:v>
                </c:pt>
                <c:pt idx="1">
                  <c:v>20.214031219999999</c:v>
                </c:pt>
                <c:pt idx="2">
                  <c:v>26.65245247</c:v>
                </c:pt>
                <c:pt idx="3">
                  <c:v>18.867925639999999</c:v>
                </c:pt>
                <c:pt idx="4">
                  <c:v>18.11906815</c:v>
                </c:pt>
                <c:pt idx="5">
                  <c:v>19.184652329999999</c:v>
                </c:pt>
                <c:pt idx="6">
                  <c:v>15.59020042</c:v>
                </c:pt>
                <c:pt idx="7">
                  <c:v>13.22556973</c:v>
                </c:pt>
                <c:pt idx="8">
                  <c:v>11.95219135</c:v>
                </c:pt>
                <c:pt idx="9">
                  <c:v>13.941699030000001</c:v>
                </c:pt>
                <c:pt idx="10">
                  <c:v>8.6605081560000006</c:v>
                </c:pt>
                <c:pt idx="11">
                  <c:v>10.82837009</c:v>
                </c:pt>
                <c:pt idx="12">
                  <c:v>11.116481780000001</c:v>
                </c:pt>
                <c:pt idx="13">
                  <c:v>12.590799329999999</c:v>
                </c:pt>
                <c:pt idx="14">
                  <c:v>11.340623859999999</c:v>
                </c:pt>
                <c:pt idx="15">
                  <c:v>10.780669209999999</c:v>
                </c:pt>
                <c:pt idx="16">
                  <c:v>6.9597067829999997</c:v>
                </c:pt>
                <c:pt idx="17">
                  <c:v>6.4829821589999996</c:v>
                </c:pt>
                <c:pt idx="18">
                  <c:v>6.5620541570000004</c:v>
                </c:pt>
                <c:pt idx="19">
                  <c:v>5.3902039530000003</c:v>
                </c:pt>
                <c:pt idx="20">
                  <c:v>5.288932323</c:v>
                </c:pt>
                <c:pt idx="21">
                  <c:v>4.2962708469999997</c:v>
                </c:pt>
                <c:pt idx="22">
                  <c:v>2.0515825749999999</c:v>
                </c:pt>
                <c:pt idx="23">
                  <c:v>2.4145381449999999</c:v>
                </c:pt>
                <c:pt idx="24">
                  <c:v>2.781364918</c:v>
                </c:pt>
                <c:pt idx="25">
                  <c:v>2.7353065010000002</c:v>
                </c:pt>
                <c:pt idx="26">
                  <c:v>2.398349047</c:v>
                </c:pt>
                <c:pt idx="27">
                  <c:v>2.8678405279999999</c:v>
                </c:pt>
                <c:pt idx="28">
                  <c:v>2.7134926319999999</c:v>
                </c:pt>
                <c:pt idx="29">
                  <c:v>2.710720062</c:v>
                </c:pt>
                <c:pt idx="30">
                  <c:v>3.1741309169999998</c:v>
                </c:pt>
                <c:pt idx="31">
                  <c:v>3.391733646</c:v>
                </c:pt>
                <c:pt idx="32">
                  <c:v>3.6657626630000002</c:v>
                </c:pt>
                <c:pt idx="33">
                  <c:v>4.106719494</c:v>
                </c:pt>
                <c:pt idx="34">
                  <c:v>4.4426622389999997</c:v>
                </c:pt>
                <c:pt idx="35">
                  <c:v>4.8631639480000004</c:v>
                </c:pt>
                <c:pt idx="36">
                  <c:v>4.7061052319999996</c:v>
                </c:pt>
                <c:pt idx="37">
                  <c:v>4.7292428019999999</c:v>
                </c:pt>
                <c:pt idx="38">
                  <c:v>4.7416801450000001</c:v>
                </c:pt>
                <c:pt idx="39">
                  <c:v>4.5588498120000001</c:v>
                </c:pt>
                <c:pt idx="40">
                  <c:v>4.2226233479999999</c:v>
                </c:pt>
                <c:pt idx="41">
                  <c:v>4.2049288750000002</c:v>
                </c:pt>
                <c:pt idx="42">
                  <c:v>3.9106514450000001</c:v>
                </c:pt>
                <c:pt idx="43">
                  <c:v>3.881450176</c:v>
                </c:pt>
                <c:pt idx="44">
                  <c:v>3.6876854899999998</c:v>
                </c:pt>
                <c:pt idx="45">
                  <c:v>3.4059855940000001</c:v>
                </c:pt>
                <c:pt idx="46">
                  <c:v>3.336282969</c:v>
                </c:pt>
                <c:pt idx="47">
                  <c:v>3.1121535300000001</c:v>
                </c:pt>
                <c:pt idx="48">
                  <c:v>2.9961760040000001</c:v>
                </c:pt>
                <c:pt idx="49">
                  <c:v>2.7456057070000002</c:v>
                </c:pt>
                <c:pt idx="50">
                  <c:v>2.609380722</c:v>
                </c:pt>
                <c:pt idx="51">
                  <c:v>2.5135746000000001</c:v>
                </c:pt>
                <c:pt idx="52">
                  <c:v>2.4090542789999998</c:v>
                </c:pt>
                <c:pt idx="53">
                  <c:v>2.3388595579999998</c:v>
                </c:pt>
                <c:pt idx="54">
                  <c:v>2.060902596</c:v>
                </c:pt>
                <c:pt idx="55">
                  <c:v>2.2444920540000002</c:v>
                </c:pt>
                <c:pt idx="56">
                  <c:v>1.8911535740000001</c:v>
                </c:pt>
                <c:pt idx="57">
                  <c:v>1.6032254699999999</c:v>
                </c:pt>
                <c:pt idx="58">
                  <c:v>1.4514937400000001</c:v>
                </c:pt>
                <c:pt idx="59">
                  <c:v>1.250887394</c:v>
                </c:pt>
                <c:pt idx="60">
                  <c:v>1.2296586039999999</c:v>
                </c:pt>
                <c:pt idx="61">
                  <c:v>1.3934837579999999</c:v>
                </c:pt>
                <c:pt idx="62">
                  <c:v>1.3470052480000001</c:v>
                </c:pt>
                <c:pt idx="63">
                  <c:v>1.29551661</c:v>
                </c:pt>
                <c:pt idx="64">
                  <c:v>1.117693067</c:v>
                </c:pt>
                <c:pt idx="65">
                  <c:v>1.109394193</c:v>
                </c:pt>
                <c:pt idx="66">
                  <c:v>0.97341120240000001</c:v>
                </c:pt>
                <c:pt idx="67">
                  <c:v>1.1302415130000001</c:v>
                </c:pt>
                <c:pt idx="68">
                  <c:v>1.181266546</c:v>
                </c:pt>
                <c:pt idx="69">
                  <c:v>1.184398174</c:v>
                </c:pt>
                <c:pt idx="70">
                  <c:v>1.1783921719999999</c:v>
                </c:pt>
                <c:pt idx="71">
                  <c:v>1.2513465880000001</c:v>
                </c:pt>
                <c:pt idx="72">
                  <c:v>1.2147104740000001</c:v>
                </c:pt>
                <c:pt idx="73">
                  <c:v>1.2617987390000001</c:v>
                </c:pt>
                <c:pt idx="74">
                  <c:v>1.526245356</c:v>
                </c:pt>
                <c:pt idx="75">
                  <c:v>2.0552587510000002</c:v>
                </c:pt>
                <c:pt idx="76">
                  <c:v>2.685338497</c:v>
                </c:pt>
                <c:pt idx="77">
                  <c:v>3.8160533910000001</c:v>
                </c:pt>
                <c:pt idx="78">
                  <c:v>4.6812415119999997</c:v>
                </c:pt>
                <c:pt idx="79">
                  <c:v>5.6356797219999999</c:v>
                </c:pt>
                <c:pt idx="80">
                  <c:v>6.3540949820000003</c:v>
                </c:pt>
                <c:pt idx="81">
                  <c:v>7.1352996830000004</c:v>
                </c:pt>
                <c:pt idx="82">
                  <c:v>7.8306756020000003</c:v>
                </c:pt>
                <c:pt idx="83">
                  <c:v>8.3276529309999994</c:v>
                </c:pt>
                <c:pt idx="84">
                  <c:v>9.0340795519999997</c:v>
                </c:pt>
                <c:pt idx="85">
                  <c:v>9.6714935299999993</c:v>
                </c:pt>
                <c:pt idx="86">
                  <c:v>10.199262620000001</c:v>
                </c:pt>
                <c:pt idx="87">
                  <c:v>11.17452621</c:v>
                </c:pt>
                <c:pt idx="88">
                  <c:v>12.42198563</c:v>
                </c:pt>
                <c:pt idx="89">
                  <c:v>14.14286137</c:v>
                </c:pt>
                <c:pt idx="90">
                  <c:v>15.912197109999999</c:v>
                </c:pt>
                <c:pt idx="91">
                  <c:v>17.529438020000001</c:v>
                </c:pt>
                <c:pt idx="92">
                  <c:v>19.457508090000001</c:v>
                </c:pt>
                <c:pt idx="93">
                  <c:v>21.491687769999999</c:v>
                </c:pt>
                <c:pt idx="94">
                  <c:v>23.696683879999998</c:v>
                </c:pt>
                <c:pt idx="95">
                  <c:v>26.049175259999998</c:v>
                </c:pt>
                <c:pt idx="96">
                  <c:v>27.329935070000001</c:v>
                </c:pt>
                <c:pt idx="97">
                  <c:v>29.092741010000001</c:v>
                </c:pt>
                <c:pt idx="98">
                  <c:v>30.276580809999999</c:v>
                </c:pt>
                <c:pt idx="99">
                  <c:v>31.94253922</c:v>
                </c:pt>
                <c:pt idx="100">
                  <c:v>33.632339479999999</c:v>
                </c:pt>
                <c:pt idx="101">
                  <c:v>34.998027800000003</c:v>
                </c:pt>
                <c:pt idx="102">
                  <c:v>36.914234159999999</c:v>
                </c:pt>
                <c:pt idx="103">
                  <c:v>38.164752960000001</c:v>
                </c:pt>
                <c:pt idx="104">
                  <c:v>39.636932369999997</c:v>
                </c:pt>
                <c:pt idx="105">
                  <c:v>41.265747070000003</c:v>
                </c:pt>
                <c:pt idx="106">
                  <c:v>43.102531429999999</c:v>
                </c:pt>
                <c:pt idx="107">
                  <c:v>44.946117399999999</c:v>
                </c:pt>
                <c:pt idx="108">
                  <c:v>46.571891780000001</c:v>
                </c:pt>
                <c:pt idx="109">
                  <c:v>48.70907974</c:v>
                </c:pt>
                <c:pt idx="110">
                  <c:v>50.19205856</c:v>
                </c:pt>
                <c:pt idx="111">
                  <c:v>52.104972840000002</c:v>
                </c:pt>
                <c:pt idx="112">
                  <c:v>53.587570190000001</c:v>
                </c:pt>
                <c:pt idx="113">
                  <c:v>56.478507999999998</c:v>
                </c:pt>
                <c:pt idx="114">
                  <c:v>59.110866549999997</c:v>
                </c:pt>
                <c:pt idx="115">
                  <c:v>62.420185089999997</c:v>
                </c:pt>
                <c:pt idx="116">
                  <c:v>65.542373659999996</c:v>
                </c:pt>
                <c:pt idx="117">
                  <c:v>68.986328130000004</c:v>
                </c:pt>
                <c:pt idx="118">
                  <c:v>72.196815490000006</c:v>
                </c:pt>
                <c:pt idx="119">
                  <c:v>76.083503719999996</c:v>
                </c:pt>
                <c:pt idx="120">
                  <c:v>80.07532501</c:v>
                </c:pt>
                <c:pt idx="121">
                  <c:v>84.228057860000007</c:v>
                </c:pt>
                <c:pt idx="122">
                  <c:v>88.104179380000005</c:v>
                </c:pt>
                <c:pt idx="123">
                  <c:v>91.946266170000001</c:v>
                </c:pt>
                <c:pt idx="124">
                  <c:v>94.017807009999999</c:v>
                </c:pt>
                <c:pt idx="125">
                  <c:v>95.972496030000002</c:v>
                </c:pt>
                <c:pt idx="126">
                  <c:v>96.750236509999993</c:v>
                </c:pt>
                <c:pt idx="127">
                  <c:v>98.175483700000001</c:v>
                </c:pt>
                <c:pt idx="128">
                  <c:v>99.065879820000006</c:v>
                </c:pt>
                <c:pt idx="129">
                  <c:v>101.02065279999999</c:v>
                </c:pt>
                <c:pt idx="130">
                  <c:v>101.57419590000001</c:v>
                </c:pt>
                <c:pt idx="131">
                  <c:v>103.2290268</c:v>
                </c:pt>
                <c:pt idx="132">
                  <c:v>103.7887573</c:v>
                </c:pt>
                <c:pt idx="133">
                  <c:v>104.1919403</c:v>
                </c:pt>
                <c:pt idx="134">
                  <c:v>104.4463272</c:v>
                </c:pt>
                <c:pt idx="135">
                  <c:v>105.0883255</c:v>
                </c:pt>
                <c:pt idx="136">
                  <c:v>105.3804245</c:v>
                </c:pt>
                <c:pt idx="137">
                  <c:v>105.7925034</c:v>
                </c:pt>
                <c:pt idx="138">
                  <c:v>105.8415146</c:v>
                </c:pt>
                <c:pt idx="139">
                  <c:v>106.6872482</c:v>
                </c:pt>
                <c:pt idx="140">
                  <c:v>106.4420853</c:v>
                </c:pt>
                <c:pt idx="141">
                  <c:v>107.24023440000001</c:v>
                </c:pt>
                <c:pt idx="142">
                  <c:v>107.1686249</c:v>
                </c:pt>
                <c:pt idx="143">
                  <c:v>106.79419710000001</c:v>
                </c:pt>
                <c:pt idx="144">
                  <c:v>106.1938248</c:v>
                </c:pt>
                <c:pt idx="145">
                  <c:v>104.7814178</c:v>
                </c:pt>
                <c:pt idx="146">
                  <c:v>103.0834579</c:v>
                </c:pt>
                <c:pt idx="147">
                  <c:v>100.3281784</c:v>
                </c:pt>
                <c:pt idx="148">
                  <c:v>97.927337649999998</c:v>
                </c:pt>
                <c:pt idx="149">
                  <c:v>94.014884949999995</c:v>
                </c:pt>
                <c:pt idx="150">
                  <c:v>91.087799070000003</c:v>
                </c:pt>
                <c:pt idx="151">
                  <c:v>86.655242920000006</c:v>
                </c:pt>
                <c:pt idx="152">
                  <c:v>81.693550110000004</c:v>
                </c:pt>
                <c:pt idx="153">
                  <c:v>76.721214290000006</c:v>
                </c:pt>
                <c:pt idx="154">
                  <c:v>73.812591549999993</c:v>
                </c:pt>
                <c:pt idx="155">
                  <c:v>69.695259089999993</c:v>
                </c:pt>
                <c:pt idx="156">
                  <c:v>66.25814819</c:v>
                </c:pt>
                <c:pt idx="157">
                  <c:v>61.988246920000002</c:v>
                </c:pt>
                <c:pt idx="158">
                  <c:v>58.488380429999999</c:v>
                </c:pt>
                <c:pt idx="159">
                  <c:v>56.718791959999997</c:v>
                </c:pt>
                <c:pt idx="160">
                  <c:v>54.322479250000001</c:v>
                </c:pt>
                <c:pt idx="161">
                  <c:v>52.39040756</c:v>
                </c:pt>
                <c:pt idx="162">
                  <c:v>50.90926743</c:v>
                </c:pt>
                <c:pt idx="163">
                  <c:v>49.593185419999998</c:v>
                </c:pt>
                <c:pt idx="164">
                  <c:v>48.517402650000001</c:v>
                </c:pt>
                <c:pt idx="165">
                  <c:v>48.033485409999997</c:v>
                </c:pt>
                <c:pt idx="166">
                  <c:v>47.58763123</c:v>
                </c:pt>
                <c:pt idx="167">
                  <c:v>47.834762570000002</c:v>
                </c:pt>
                <c:pt idx="168">
                  <c:v>48.33234787</c:v>
                </c:pt>
                <c:pt idx="169">
                  <c:v>48.804218290000001</c:v>
                </c:pt>
                <c:pt idx="170">
                  <c:v>49.804256440000003</c:v>
                </c:pt>
                <c:pt idx="171">
                  <c:v>50.454864499999999</c:v>
                </c:pt>
                <c:pt idx="172">
                  <c:v>51.189235689999997</c:v>
                </c:pt>
                <c:pt idx="173">
                  <c:v>52.279914859999998</c:v>
                </c:pt>
                <c:pt idx="174">
                  <c:v>53.001174929999998</c:v>
                </c:pt>
                <c:pt idx="175">
                  <c:v>54.104736330000001</c:v>
                </c:pt>
                <c:pt idx="176">
                  <c:v>55.131755830000003</c:v>
                </c:pt>
                <c:pt idx="177">
                  <c:v>55.222415920000003</c:v>
                </c:pt>
                <c:pt idx="178">
                  <c:v>55.987041470000001</c:v>
                </c:pt>
                <c:pt idx="179">
                  <c:v>56.315063479999999</c:v>
                </c:pt>
                <c:pt idx="180">
                  <c:v>56.684631349999997</c:v>
                </c:pt>
                <c:pt idx="181">
                  <c:v>57.82915878</c:v>
                </c:pt>
                <c:pt idx="182">
                  <c:v>58.990047449999999</c:v>
                </c:pt>
                <c:pt idx="183">
                  <c:v>60.262027740000001</c:v>
                </c:pt>
                <c:pt idx="184">
                  <c:v>61.020401</c:v>
                </c:pt>
                <c:pt idx="185">
                  <c:v>62.100559230000002</c:v>
                </c:pt>
                <c:pt idx="186">
                  <c:v>62.653778080000002</c:v>
                </c:pt>
                <c:pt idx="187">
                  <c:v>63.356468200000002</c:v>
                </c:pt>
                <c:pt idx="188">
                  <c:v>64.071266170000001</c:v>
                </c:pt>
                <c:pt idx="189">
                  <c:v>65.297927860000001</c:v>
                </c:pt>
                <c:pt idx="190">
                  <c:v>65.851303099999996</c:v>
                </c:pt>
                <c:pt idx="191">
                  <c:v>66.535850519999997</c:v>
                </c:pt>
                <c:pt idx="192">
                  <c:v>67.059356690000001</c:v>
                </c:pt>
                <c:pt idx="193">
                  <c:v>67.64154053</c:v>
                </c:pt>
                <c:pt idx="194">
                  <c:v>67.295867920000006</c:v>
                </c:pt>
                <c:pt idx="195">
                  <c:v>67.063621519999998</c:v>
                </c:pt>
                <c:pt idx="196">
                  <c:v>67.316673280000003</c:v>
                </c:pt>
                <c:pt idx="197">
                  <c:v>67.42684174</c:v>
                </c:pt>
                <c:pt idx="198">
                  <c:v>67.205162049999998</c:v>
                </c:pt>
                <c:pt idx="199">
                  <c:v>67.426025390000007</c:v>
                </c:pt>
                <c:pt idx="200">
                  <c:v>67.450294490000005</c:v>
                </c:pt>
                <c:pt idx="201">
                  <c:v>67.494255069999994</c:v>
                </c:pt>
                <c:pt idx="202">
                  <c:v>67.152595520000006</c:v>
                </c:pt>
                <c:pt idx="203">
                  <c:v>66.689697269999996</c:v>
                </c:pt>
                <c:pt idx="204">
                  <c:v>66.316368100000005</c:v>
                </c:pt>
                <c:pt idx="205">
                  <c:v>65.484718319999999</c:v>
                </c:pt>
                <c:pt idx="206">
                  <c:v>64.314369200000002</c:v>
                </c:pt>
                <c:pt idx="207">
                  <c:v>63.350708009999998</c:v>
                </c:pt>
                <c:pt idx="208">
                  <c:v>62.926136020000001</c:v>
                </c:pt>
                <c:pt idx="209">
                  <c:v>62.071681980000001</c:v>
                </c:pt>
                <c:pt idx="210">
                  <c:v>61.508426669999999</c:v>
                </c:pt>
                <c:pt idx="211">
                  <c:v>60.737545009999998</c:v>
                </c:pt>
                <c:pt idx="212">
                  <c:v>59.969650270000002</c:v>
                </c:pt>
                <c:pt idx="213">
                  <c:v>59.143917080000001</c:v>
                </c:pt>
                <c:pt idx="214">
                  <c:v>58.922134399999997</c:v>
                </c:pt>
                <c:pt idx="215">
                  <c:v>58.421981809999998</c:v>
                </c:pt>
                <c:pt idx="216">
                  <c:v>58.659282679999997</c:v>
                </c:pt>
                <c:pt idx="217">
                  <c:v>58.810272220000002</c:v>
                </c:pt>
                <c:pt idx="218">
                  <c:v>58.876213069999999</c:v>
                </c:pt>
                <c:pt idx="219">
                  <c:v>58.997581480000001</c:v>
                </c:pt>
                <c:pt idx="220">
                  <c:v>58.858020779999997</c:v>
                </c:pt>
                <c:pt idx="221">
                  <c:v>59.086494450000004</c:v>
                </c:pt>
                <c:pt idx="222">
                  <c:v>59.092273710000001</c:v>
                </c:pt>
                <c:pt idx="223">
                  <c:v>59.118106840000003</c:v>
                </c:pt>
                <c:pt idx="224">
                  <c:v>59.266380310000002</c:v>
                </c:pt>
                <c:pt idx="225">
                  <c:v>59.45572662</c:v>
                </c:pt>
                <c:pt idx="226">
                  <c:v>59.726295469999997</c:v>
                </c:pt>
                <c:pt idx="227">
                  <c:v>59.888248439999998</c:v>
                </c:pt>
                <c:pt idx="228">
                  <c:v>60.351425169999999</c:v>
                </c:pt>
                <c:pt idx="229">
                  <c:v>61.616973880000003</c:v>
                </c:pt>
                <c:pt idx="230">
                  <c:v>62.6375885</c:v>
                </c:pt>
                <c:pt idx="231">
                  <c:v>64.367889399999996</c:v>
                </c:pt>
                <c:pt idx="232">
                  <c:v>65.837699889999996</c:v>
                </c:pt>
                <c:pt idx="233">
                  <c:v>67.338378910000003</c:v>
                </c:pt>
                <c:pt idx="234">
                  <c:v>68.983848570000006</c:v>
                </c:pt>
                <c:pt idx="235">
                  <c:v>70.830230709999995</c:v>
                </c:pt>
                <c:pt idx="236">
                  <c:v>73.15533447</c:v>
                </c:pt>
                <c:pt idx="237">
                  <c:v>75.548881530000003</c:v>
                </c:pt>
                <c:pt idx="238">
                  <c:v>78.234527589999999</c:v>
                </c:pt>
                <c:pt idx="239">
                  <c:v>81.921195979999993</c:v>
                </c:pt>
                <c:pt idx="240">
                  <c:v>84.94550323</c:v>
                </c:pt>
                <c:pt idx="241">
                  <c:v>87.677406309999995</c:v>
                </c:pt>
                <c:pt idx="242">
                  <c:v>90.227447510000005</c:v>
                </c:pt>
                <c:pt idx="243">
                  <c:v>93.437957760000003</c:v>
                </c:pt>
                <c:pt idx="244">
                  <c:v>97.514869689999998</c:v>
                </c:pt>
                <c:pt idx="245">
                  <c:v>101.561142</c:v>
                </c:pt>
                <c:pt idx="246">
                  <c:v>105.5200729</c:v>
                </c:pt>
                <c:pt idx="247">
                  <c:v>107.5467453</c:v>
                </c:pt>
                <c:pt idx="248">
                  <c:v>109.4679565</c:v>
                </c:pt>
                <c:pt idx="249">
                  <c:v>111.4039459</c:v>
                </c:pt>
                <c:pt idx="250">
                  <c:v>113.5216446</c:v>
                </c:pt>
                <c:pt idx="251">
                  <c:v>115.7717743</c:v>
                </c:pt>
                <c:pt idx="252">
                  <c:v>117.8210526</c:v>
                </c:pt>
                <c:pt idx="253">
                  <c:v>118.86228939999999</c:v>
                </c:pt>
                <c:pt idx="254">
                  <c:v>119.5962372</c:v>
                </c:pt>
                <c:pt idx="255">
                  <c:v>120.4846191</c:v>
                </c:pt>
                <c:pt idx="256">
                  <c:v>121.17659</c:v>
                </c:pt>
                <c:pt idx="257">
                  <c:v>121.94335940000001</c:v>
                </c:pt>
                <c:pt idx="258">
                  <c:v>121.9875183</c:v>
                </c:pt>
                <c:pt idx="259">
                  <c:v>121.79660800000001</c:v>
                </c:pt>
                <c:pt idx="260">
                  <c:v>120.2743225</c:v>
                </c:pt>
                <c:pt idx="261">
                  <c:v>118.5790176</c:v>
                </c:pt>
                <c:pt idx="262">
                  <c:v>116.9733047</c:v>
                </c:pt>
                <c:pt idx="263">
                  <c:v>115.0978088</c:v>
                </c:pt>
                <c:pt idx="264">
                  <c:v>113.9333725</c:v>
                </c:pt>
                <c:pt idx="265">
                  <c:v>113.2125626</c:v>
                </c:pt>
                <c:pt idx="266">
                  <c:v>112.3544998</c:v>
                </c:pt>
                <c:pt idx="267">
                  <c:v>110.6483765</c:v>
                </c:pt>
                <c:pt idx="268">
                  <c:v>108.12167359999999</c:v>
                </c:pt>
                <c:pt idx="269">
                  <c:v>106.3720016</c:v>
                </c:pt>
                <c:pt idx="270">
                  <c:v>103.7897263</c:v>
                </c:pt>
                <c:pt idx="271">
                  <c:v>100.9700775</c:v>
                </c:pt>
                <c:pt idx="272">
                  <c:v>98.837951660000002</c:v>
                </c:pt>
                <c:pt idx="273">
                  <c:v>94.672424320000005</c:v>
                </c:pt>
                <c:pt idx="274">
                  <c:v>91.037567139999993</c:v>
                </c:pt>
                <c:pt idx="275">
                  <c:v>86.569534300000001</c:v>
                </c:pt>
                <c:pt idx="276">
                  <c:v>83.399223329999998</c:v>
                </c:pt>
                <c:pt idx="277">
                  <c:v>78.437675479999996</c:v>
                </c:pt>
                <c:pt idx="278">
                  <c:v>73.540031429999999</c:v>
                </c:pt>
                <c:pt idx="279">
                  <c:v>68.916229250000001</c:v>
                </c:pt>
                <c:pt idx="280">
                  <c:v>62.68465424</c:v>
                </c:pt>
                <c:pt idx="281">
                  <c:v>57.924434660000003</c:v>
                </c:pt>
                <c:pt idx="282">
                  <c:v>54.736427310000003</c:v>
                </c:pt>
                <c:pt idx="283">
                  <c:v>50.563400270000002</c:v>
                </c:pt>
                <c:pt idx="284">
                  <c:v>47.415008540000002</c:v>
                </c:pt>
                <c:pt idx="285">
                  <c:v>43.738460539999998</c:v>
                </c:pt>
                <c:pt idx="286">
                  <c:v>40.445754999999998</c:v>
                </c:pt>
                <c:pt idx="287">
                  <c:v>38.017498019999998</c:v>
                </c:pt>
                <c:pt idx="288">
                  <c:v>34.764270779999997</c:v>
                </c:pt>
                <c:pt idx="289">
                  <c:v>32.910930630000003</c:v>
                </c:pt>
                <c:pt idx="290">
                  <c:v>30.73623276</c:v>
                </c:pt>
                <c:pt idx="291">
                  <c:v>28.922061920000001</c:v>
                </c:pt>
                <c:pt idx="292">
                  <c:v>27.559921259999999</c:v>
                </c:pt>
                <c:pt idx="293">
                  <c:v>26.163202290000001</c:v>
                </c:pt>
                <c:pt idx="294">
                  <c:v>25.249240879999999</c:v>
                </c:pt>
                <c:pt idx="295">
                  <c:v>24.364057540000001</c:v>
                </c:pt>
                <c:pt idx="296">
                  <c:v>23.842548369999999</c:v>
                </c:pt>
                <c:pt idx="297">
                  <c:v>23.59376717</c:v>
                </c:pt>
                <c:pt idx="298">
                  <c:v>22.941219329999999</c:v>
                </c:pt>
                <c:pt idx="299">
                  <c:v>22.452919009999999</c:v>
                </c:pt>
                <c:pt idx="300">
                  <c:v>21.928823470000001</c:v>
                </c:pt>
                <c:pt idx="301">
                  <c:v>21.350603100000001</c:v>
                </c:pt>
                <c:pt idx="302">
                  <c:v>20.705760959999999</c:v>
                </c:pt>
                <c:pt idx="303">
                  <c:v>19.92889023</c:v>
                </c:pt>
                <c:pt idx="304">
                  <c:v>19.042196270000002</c:v>
                </c:pt>
                <c:pt idx="305">
                  <c:v>17.935068130000001</c:v>
                </c:pt>
                <c:pt idx="306">
                  <c:v>16.70787048</c:v>
                </c:pt>
                <c:pt idx="307">
                  <c:v>15.39386272</c:v>
                </c:pt>
                <c:pt idx="308">
                  <c:v>13.90688419</c:v>
                </c:pt>
                <c:pt idx="309">
                  <c:v>12.698068620000001</c:v>
                </c:pt>
                <c:pt idx="310">
                  <c:v>11.23065281</c:v>
                </c:pt>
                <c:pt idx="311">
                  <c:v>10.131554599999999</c:v>
                </c:pt>
                <c:pt idx="312">
                  <c:v>9.0911025999999993</c:v>
                </c:pt>
                <c:pt idx="313">
                  <c:v>8.0530452730000004</c:v>
                </c:pt>
                <c:pt idx="314">
                  <c:v>7.1485562319999998</c:v>
                </c:pt>
                <c:pt idx="315">
                  <c:v>6.2493853570000004</c:v>
                </c:pt>
                <c:pt idx="316">
                  <c:v>5.5017838479999996</c:v>
                </c:pt>
                <c:pt idx="317">
                  <c:v>5.0699720380000004</c:v>
                </c:pt>
                <c:pt idx="318">
                  <c:v>4.5599818230000002</c:v>
                </c:pt>
                <c:pt idx="319">
                  <c:v>4.2106728550000003</c:v>
                </c:pt>
                <c:pt idx="320">
                  <c:v>4.0849990839999997</c:v>
                </c:pt>
                <c:pt idx="321">
                  <c:v>3.7638626099999999</c:v>
                </c:pt>
                <c:pt idx="322">
                  <c:v>3.5984168049999998</c:v>
                </c:pt>
                <c:pt idx="323">
                  <c:v>3.6222565169999998</c:v>
                </c:pt>
                <c:pt idx="324">
                  <c:v>3.4470973009999999</c:v>
                </c:pt>
                <c:pt idx="325">
                  <c:v>3.4081201550000002</c:v>
                </c:pt>
                <c:pt idx="326">
                  <c:v>3.2959258560000002</c:v>
                </c:pt>
                <c:pt idx="327">
                  <c:v>3.3331639769999999</c:v>
                </c:pt>
                <c:pt idx="328">
                  <c:v>3.3057630059999998</c:v>
                </c:pt>
                <c:pt idx="329">
                  <c:v>3.2873842720000002</c:v>
                </c:pt>
                <c:pt idx="330">
                  <c:v>3.3061902519999999</c:v>
                </c:pt>
                <c:pt idx="331">
                  <c:v>3.424127817</c:v>
                </c:pt>
                <c:pt idx="332">
                  <c:v>3.465439081</c:v>
                </c:pt>
                <c:pt idx="333">
                  <c:v>3.5942854880000001</c:v>
                </c:pt>
                <c:pt idx="334">
                  <c:v>3.8646709920000002</c:v>
                </c:pt>
                <c:pt idx="335">
                  <c:v>4.2506327629999996</c:v>
                </c:pt>
                <c:pt idx="336">
                  <c:v>4.4235830309999997</c:v>
                </c:pt>
                <c:pt idx="337">
                  <c:v>5.0458979609999997</c:v>
                </c:pt>
                <c:pt idx="338">
                  <c:v>6.1921329500000004</c:v>
                </c:pt>
                <c:pt idx="339">
                  <c:v>7.6041269299999996</c:v>
                </c:pt>
                <c:pt idx="340">
                  <c:v>9.7548408510000009</c:v>
                </c:pt>
                <c:pt idx="341">
                  <c:v>12.10981846</c:v>
                </c:pt>
                <c:pt idx="342">
                  <c:v>15.10672379</c:v>
                </c:pt>
                <c:pt idx="343">
                  <c:v>18.349277499999999</c:v>
                </c:pt>
                <c:pt idx="344">
                  <c:v>23.241695400000001</c:v>
                </c:pt>
                <c:pt idx="345">
                  <c:v>31.194807050000001</c:v>
                </c:pt>
                <c:pt idx="346">
                  <c:v>41.661350249999998</c:v>
                </c:pt>
                <c:pt idx="347">
                  <c:v>54.914566039999997</c:v>
                </c:pt>
                <c:pt idx="348">
                  <c:v>65.294441219999996</c:v>
                </c:pt>
                <c:pt idx="349">
                  <c:v>80.018852229999993</c:v>
                </c:pt>
                <c:pt idx="350">
                  <c:v>97.417877200000007</c:v>
                </c:pt>
                <c:pt idx="351">
                  <c:v>116.1643906</c:v>
                </c:pt>
                <c:pt idx="352">
                  <c:v>133.0422974</c:v>
                </c:pt>
                <c:pt idx="353">
                  <c:v>147.03854369999999</c:v>
                </c:pt>
                <c:pt idx="354">
                  <c:v>157.55111690000001</c:v>
                </c:pt>
                <c:pt idx="355">
                  <c:v>163.67808529999999</c:v>
                </c:pt>
                <c:pt idx="356">
                  <c:v>166.2444763</c:v>
                </c:pt>
                <c:pt idx="357">
                  <c:v>165.5912476</c:v>
                </c:pt>
                <c:pt idx="358">
                  <c:v>162.97517400000001</c:v>
                </c:pt>
                <c:pt idx="359">
                  <c:v>157.73144529999999</c:v>
                </c:pt>
                <c:pt idx="360">
                  <c:v>149.2466278</c:v>
                </c:pt>
              </c:numCache>
            </c:numRef>
          </c:yVal>
          <c:smooth val="0"/>
        </c:ser>
        <c:ser>
          <c:idx val="1"/>
          <c:order val="1"/>
          <c:tx>
            <c:v>405 nm</c:v>
          </c:tx>
          <c:spPr>
            <a:ln w="9525" cap="rnd">
              <a:solidFill>
                <a:srgbClr val="6600FF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'Eosin Y'!$C$3:$C$393</c:f>
              <c:numCache>
                <c:formatCode>0.000</c:formatCode>
                <c:ptCount val="391"/>
                <c:pt idx="0">
                  <c:v>410</c:v>
                </c:pt>
                <c:pt idx="1">
                  <c:v>411.05999759999997</c:v>
                </c:pt>
                <c:pt idx="2">
                  <c:v>411.9599915</c:v>
                </c:pt>
                <c:pt idx="3">
                  <c:v>413.02999879999999</c:v>
                </c:pt>
                <c:pt idx="4">
                  <c:v>413.92999270000001</c:v>
                </c:pt>
                <c:pt idx="5">
                  <c:v>415</c:v>
                </c:pt>
                <c:pt idx="6">
                  <c:v>416.05999759999997</c:v>
                </c:pt>
                <c:pt idx="7">
                  <c:v>416.9599915</c:v>
                </c:pt>
                <c:pt idx="8">
                  <c:v>418.02999879999999</c:v>
                </c:pt>
                <c:pt idx="9">
                  <c:v>418.92999270000001</c:v>
                </c:pt>
                <c:pt idx="10">
                  <c:v>420</c:v>
                </c:pt>
                <c:pt idx="11">
                  <c:v>421.05999759999997</c:v>
                </c:pt>
                <c:pt idx="12">
                  <c:v>421.9599915</c:v>
                </c:pt>
                <c:pt idx="13">
                  <c:v>423.02999879999999</c:v>
                </c:pt>
                <c:pt idx="14">
                  <c:v>423.92999270000001</c:v>
                </c:pt>
                <c:pt idx="15">
                  <c:v>425</c:v>
                </c:pt>
                <c:pt idx="16">
                  <c:v>426.05999759999997</c:v>
                </c:pt>
                <c:pt idx="17">
                  <c:v>426.9599915</c:v>
                </c:pt>
                <c:pt idx="18">
                  <c:v>428.02999879999999</c:v>
                </c:pt>
                <c:pt idx="19">
                  <c:v>428.92999270000001</c:v>
                </c:pt>
                <c:pt idx="20">
                  <c:v>430</c:v>
                </c:pt>
                <c:pt idx="21">
                  <c:v>431.05999759999997</c:v>
                </c:pt>
                <c:pt idx="22">
                  <c:v>431.9599915</c:v>
                </c:pt>
                <c:pt idx="23">
                  <c:v>433.02999879999999</c:v>
                </c:pt>
                <c:pt idx="24">
                  <c:v>433.92999270000001</c:v>
                </c:pt>
                <c:pt idx="25">
                  <c:v>435</c:v>
                </c:pt>
                <c:pt idx="26">
                  <c:v>436.05999759999997</c:v>
                </c:pt>
                <c:pt idx="27">
                  <c:v>436.9599915</c:v>
                </c:pt>
                <c:pt idx="28">
                  <c:v>438.02999879999999</c:v>
                </c:pt>
                <c:pt idx="29">
                  <c:v>438.92999270000001</c:v>
                </c:pt>
                <c:pt idx="30">
                  <c:v>440</c:v>
                </c:pt>
                <c:pt idx="31">
                  <c:v>441.05999759999997</c:v>
                </c:pt>
                <c:pt idx="32">
                  <c:v>441.9599915</c:v>
                </c:pt>
                <c:pt idx="33">
                  <c:v>443.02999879999999</c:v>
                </c:pt>
                <c:pt idx="34">
                  <c:v>443.92999270000001</c:v>
                </c:pt>
                <c:pt idx="35">
                  <c:v>445</c:v>
                </c:pt>
                <c:pt idx="36">
                  <c:v>446.05999759999997</c:v>
                </c:pt>
                <c:pt idx="37">
                  <c:v>446.9599915</c:v>
                </c:pt>
                <c:pt idx="38">
                  <c:v>448.02999879999999</c:v>
                </c:pt>
                <c:pt idx="39">
                  <c:v>448.92999270000001</c:v>
                </c:pt>
                <c:pt idx="40">
                  <c:v>450</c:v>
                </c:pt>
                <c:pt idx="41">
                  <c:v>451.0400085</c:v>
                </c:pt>
                <c:pt idx="42">
                  <c:v>451.94000240000003</c:v>
                </c:pt>
                <c:pt idx="43">
                  <c:v>452.98001099999999</c:v>
                </c:pt>
                <c:pt idx="44">
                  <c:v>454.01998900000001</c:v>
                </c:pt>
                <c:pt idx="45">
                  <c:v>455.07000729999999</c:v>
                </c:pt>
                <c:pt idx="46">
                  <c:v>455.97000120000001</c:v>
                </c:pt>
                <c:pt idx="47">
                  <c:v>457.01000979999998</c:v>
                </c:pt>
                <c:pt idx="48">
                  <c:v>458.0499878</c:v>
                </c:pt>
                <c:pt idx="49">
                  <c:v>458.9500122</c:v>
                </c:pt>
                <c:pt idx="50">
                  <c:v>460</c:v>
                </c:pt>
                <c:pt idx="51">
                  <c:v>461.05999759999997</c:v>
                </c:pt>
                <c:pt idx="52">
                  <c:v>461.9599915</c:v>
                </c:pt>
                <c:pt idx="53">
                  <c:v>463.02999879999999</c:v>
                </c:pt>
                <c:pt idx="54">
                  <c:v>463.92999270000001</c:v>
                </c:pt>
                <c:pt idx="55">
                  <c:v>465</c:v>
                </c:pt>
                <c:pt idx="56">
                  <c:v>466.05999759999997</c:v>
                </c:pt>
                <c:pt idx="57">
                  <c:v>466.9599915</c:v>
                </c:pt>
                <c:pt idx="58">
                  <c:v>468.02999879999999</c:v>
                </c:pt>
                <c:pt idx="59">
                  <c:v>468.92999270000001</c:v>
                </c:pt>
                <c:pt idx="60">
                  <c:v>470</c:v>
                </c:pt>
                <c:pt idx="61">
                  <c:v>471.0400085</c:v>
                </c:pt>
                <c:pt idx="62">
                  <c:v>471.94000240000003</c:v>
                </c:pt>
                <c:pt idx="63">
                  <c:v>472.98001099999999</c:v>
                </c:pt>
                <c:pt idx="64">
                  <c:v>474.01998900000001</c:v>
                </c:pt>
                <c:pt idx="65">
                  <c:v>475.07000729999999</c:v>
                </c:pt>
                <c:pt idx="66">
                  <c:v>475.97000120000001</c:v>
                </c:pt>
                <c:pt idx="67">
                  <c:v>477.01000979999998</c:v>
                </c:pt>
                <c:pt idx="68">
                  <c:v>478.0499878</c:v>
                </c:pt>
                <c:pt idx="69">
                  <c:v>478.9500122</c:v>
                </c:pt>
                <c:pt idx="70">
                  <c:v>480</c:v>
                </c:pt>
                <c:pt idx="71">
                  <c:v>481.0400085</c:v>
                </c:pt>
                <c:pt idx="72">
                  <c:v>481.94000240000003</c:v>
                </c:pt>
                <c:pt idx="73">
                  <c:v>482.98001099999999</c:v>
                </c:pt>
                <c:pt idx="74">
                  <c:v>484.01998900000001</c:v>
                </c:pt>
                <c:pt idx="75">
                  <c:v>485.07000729999999</c:v>
                </c:pt>
                <c:pt idx="76">
                  <c:v>485.97000120000001</c:v>
                </c:pt>
                <c:pt idx="77">
                  <c:v>487.01000979999998</c:v>
                </c:pt>
                <c:pt idx="78">
                  <c:v>488.0499878</c:v>
                </c:pt>
                <c:pt idx="79">
                  <c:v>488.9500122</c:v>
                </c:pt>
                <c:pt idx="80">
                  <c:v>490</c:v>
                </c:pt>
                <c:pt idx="81">
                  <c:v>491.05999759999997</c:v>
                </c:pt>
                <c:pt idx="82">
                  <c:v>491.9599915</c:v>
                </c:pt>
                <c:pt idx="83">
                  <c:v>493.02999879999999</c:v>
                </c:pt>
                <c:pt idx="84">
                  <c:v>493.92999270000001</c:v>
                </c:pt>
                <c:pt idx="85">
                  <c:v>495</c:v>
                </c:pt>
                <c:pt idx="86">
                  <c:v>496.05999759999997</c:v>
                </c:pt>
                <c:pt idx="87">
                  <c:v>496.9599915</c:v>
                </c:pt>
                <c:pt idx="88">
                  <c:v>498.02999879999999</c:v>
                </c:pt>
                <c:pt idx="89">
                  <c:v>498.92999270000001</c:v>
                </c:pt>
                <c:pt idx="90">
                  <c:v>500</c:v>
                </c:pt>
                <c:pt idx="91">
                  <c:v>501.0400085</c:v>
                </c:pt>
                <c:pt idx="92">
                  <c:v>501.94000240000003</c:v>
                </c:pt>
                <c:pt idx="93">
                  <c:v>502.98001099999999</c:v>
                </c:pt>
                <c:pt idx="94">
                  <c:v>504.01998900000001</c:v>
                </c:pt>
                <c:pt idx="95">
                  <c:v>505.07000729999999</c:v>
                </c:pt>
                <c:pt idx="96">
                  <c:v>505.97000120000001</c:v>
                </c:pt>
                <c:pt idx="97">
                  <c:v>507.01000979999998</c:v>
                </c:pt>
                <c:pt idx="98">
                  <c:v>508.0499878</c:v>
                </c:pt>
                <c:pt idx="99">
                  <c:v>508.9500122</c:v>
                </c:pt>
                <c:pt idx="100">
                  <c:v>510</c:v>
                </c:pt>
                <c:pt idx="101">
                  <c:v>511.01998900000001</c:v>
                </c:pt>
                <c:pt idx="102">
                  <c:v>512.04998780000005</c:v>
                </c:pt>
                <c:pt idx="103">
                  <c:v>512.94000240000003</c:v>
                </c:pt>
                <c:pt idx="104">
                  <c:v>513.96997069999998</c:v>
                </c:pt>
                <c:pt idx="105">
                  <c:v>515</c:v>
                </c:pt>
                <c:pt idx="106">
                  <c:v>516.02001949999999</c:v>
                </c:pt>
                <c:pt idx="107">
                  <c:v>517.04998780000005</c:v>
                </c:pt>
                <c:pt idx="108">
                  <c:v>517.94000240000003</c:v>
                </c:pt>
                <c:pt idx="109">
                  <c:v>518.96997069999998</c:v>
                </c:pt>
                <c:pt idx="110">
                  <c:v>520</c:v>
                </c:pt>
                <c:pt idx="111">
                  <c:v>521.03997800000002</c:v>
                </c:pt>
                <c:pt idx="112">
                  <c:v>521.94000240000003</c:v>
                </c:pt>
                <c:pt idx="113">
                  <c:v>522.97998050000001</c:v>
                </c:pt>
                <c:pt idx="114">
                  <c:v>524.02001949999999</c:v>
                </c:pt>
                <c:pt idx="115">
                  <c:v>525.07000730000004</c:v>
                </c:pt>
                <c:pt idx="116">
                  <c:v>525.96997069999998</c:v>
                </c:pt>
                <c:pt idx="117">
                  <c:v>527.01000980000003</c:v>
                </c:pt>
                <c:pt idx="118">
                  <c:v>528.04998780000005</c:v>
                </c:pt>
                <c:pt idx="119">
                  <c:v>528.95001219999995</c:v>
                </c:pt>
                <c:pt idx="120">
                  <c:v>530</c:v>
                </c:pt>
                <c:pt idx="121">
                  <c:v>531.03997800000002</c:v>
                </c:pt>
                <c:pt idx="122">
                  <c:v>531.94000240000003</c:v>
                </c:pt>
                <c:pt idx="123">
                  <c:v>532.97998050000001</c:v>
                </c:pt>
                <c:pt idx="124">
                  <c:v>534.02001949999999</c:v>
                </c:pt>
                <c:pt idx="125">
                  <c:v>535.07000730000004</c:v>
                </c:pt>
                <c:pt idx="126">
                  <c:v>535.96997069999998</c:v>
                </c:pt>
                <c:pt idx="127">
                  <c:v>537.01000980000003</c:v>
                </c:pt>
                <c:pt idx="128">
                  <c:v>538.04998780000005</c:v>
                </c:pt>
                <c:pt idx="129">
                  <c:v>538.95001219999995</c:v>
                </c:pt>
                <c:pt idx="130">
                  <c:v>540</c:v>
                </c:pt>
                <c:pt idx="131">
                  <c:v>541.02001949999999</c:v>
                </c:pt>
                <c:pt idx="132">
                  <c:v>542.04998780000005</c:v>
                </c:pt>
                <c:pt idx="133">
                  <c:v>542.94000240000003</c:v>
                </c:pt>
                <c:pt idx="134">
                  <c:v>543.96997069999998</c:v>
                </c:pt>
                <c:pt idx="135">
                  <c:v>545</c:v>
                </c:pt>
                <c:pt idx="136">
                  <c:v>546.02001949999999</c:v>
                </c:pt>
                <c:pt idx="137">
                  <c:v>547.04998780000005</c:v>
                </c:pt>
                <c:pt idx="138">
                  <c:v>547.94000240000003</c:v>
                </c:pt>
                <c:pt idx="139">
                  <c:v>548.96997069999998</c:v>
                </c:pt>
                <c:pt idx="140">
                  <c:v>550</c:v>
                </c:pt>
                <c:pt idx="141">
                  <c:v>551.02001949999999</c:v>
                </c:pt>
                <c:pt idx="142">
                  <c:v>552.04998780000005</c:v>
                </c:pt>
                <c:pt idx="143">
                  <c:v>552.94000240000003</c:v>
                </c:pt>
                <c:pt idx="144">
                  <c:v>553.96997069999998</c:v>
                </c:pt>
                <c:pt idx="145">
                  <c:v>555</c:v>
                </c:pt>
                <c:pt idx="146">
                  <c:v>556.02001949999999</c:v>
                </c:pt>
                <c:pt idx="147">
                  <c:v>557.04998780000005</c:v>
                </c:pt>
                <c:pt idx="148">
                  <c:v>557.94000240000003</c:v>
                </c:pt>
                <c:pt idx="149">
                  <c:v>558.96997069999998</c:v>
                </c:pt>
                <c:pt idx="150">
                  <c:v>560</c:v>
                </c:pt>
                <c:pt idx="151">
                  <c:v>561.02001949999999</c:v>
                </c:pt>
                <c:pt idx="152">
                  <c:v>562.04998780000005</c:v>
                </c:pt>
                <c:pt idx="153">
                  <c:v>562.94000240000003</c:v>
                </c:pt>
                <c:pt idx="154">
                  <c:v>563.96997069999998</c:v>
                </c:pt>
                <c:pt idx="155">
                  <c:v>565</c:v>
                </c:pt>
                <c:pt idx="156">
                  <c:v>566.02001949999999</c:v>
                </c:pt>
                <c:pt idx="157">
                  <c:v>567.04998780000005</c:v>
                </c:pt>
                <c:pt idx="158">
                  <c:v>567.94000240000003</c:v>
                </c:pt>
                <c:pt idx="159">
                  <c:v>568.96997069999998</c:v>
                </c:pt>
                <c:pt idx="160">
                  <c:v>570</c:v>
                </c:pt>
                <c:pt idx="161">
                  <c:v>571.02001949999999</c:v>
                </c:pt>
                <c:pt idx="162">
                  <c:v>572.04998780000005</c:v>
                </c:pt>
                <c:pt idx="163">
                  <c:v>572.94000240000003</c:v>
                </c:pt>
                <c:pt idx="164">
                  <c:v>573.96997069999998</c:v>
                </c:pt>
                <c:pt idx="165">
                  <c:v>575</c:v>
                </c:pt>
                <c:pt idx="166">
                  <c:v>576.02001949999999</c:v>
                </c:pt>
                <c:pt idx="167">
                  <c:v>577.04998780000005</c:v>
                </c:pt>
                <c:pt idx="168">
                  <c:v>577.94000240000003</c:v>
                </c:pt>
                <c:pt idx="169">
                  <c:v>578.96997069999998</c:v>
                </c:pt>
                <c:pt idx="170">
                  <c:v>580</c:v>
                </c:pt>
                <c:pt idx="171">
                  <c:v>581.02001949999999</c:v>
                </c:pt>
                <c:pt idx="172">
                  <c:v>582.04998780000005</c:v>
                </c:pt>
                <c:pt idx="173">
                  <c:v>582.94000240000003</c:v>
                </c:pt>
                <c:pt idx="174">
                  <c:v>583.96997069999998</c:v>
                </c:pt>
                <c:pt idx="175">
                  <c:v>585</c:v>
                </c:pt>
                <c:pt idx="176">
                  <c:v>586.02001949999999</c:v>
                </c:pt>
                <c:pt idx="177">
                  <c:v>587.04998780000005</c:v>
                </c:pt>
                <c:pt idx="178">
                  <c:v>587.94000240000003</c:v>
                </c:pt>
                <c:pt idx="179">
                  <c:v>588.96997069999998</c:v>
                </c:pt>
                <c:pt idx="180">
                  <c:v>590</c:v>
                </c:pt>
                <c:pt idx="181">
                  <c:v>591.01000980000003</c:v>
                </c:pt>
                <c:pt idx="182">
                  <c:v>592.02001949999999</c:v>
                </c:pt>
                <c:pt idx="183">
                  <c:v>593.03997800000002</c:v>
                </c:pt>
                <c:pt idx="184">
                  <c:v>594.04998780000005</c:v>
                </c:pt>
                <c:pt idx="185">
                  <c:v>595.07000730000004</c:v>
                </c:pt>
                <c:pt idx="186">
                  <c:v>595.94000240000003</c:v>
                </c:pt>
                <c:pt idx="187">
                  <c:v>596.95001219999995</c:v>
                </c:pt>
                <c:pt idx="188">
                  <c:v>597.96997069999998</c:v>
                </c:pt>
                <c:pt idx="189">
                  <c:v>598.97998050000001</c:v>
                </c:pt>
                <c:pt idx="190">
                  <c:v>600</c:v>
                </c:pt>
                <c:pt idx="191">
                  <c:v>601.01000980000003</c:v>
                </c:pt>
                <c:pt idx="192">
                  <c:v>602.02001949999999</c:v>
                </c:pt>
                <c:pt idx="193">
                  <c:v>603.03997800000002</c:v>
                </c:pt>
                <c:pt idx="194">
                  <c:v>604.04998780000005</c:v>
                </c:pt>
                <c:pt idx="195">
                  <c:v>605.07000730000004</c:v>
                </c:pt>
                <c:pt idx="196">
                  <c:v>605.94000240000003</c:v>
                </c:pt>
                <c:pt idx="197">
                  <c:v>606.95001219999995</c:v>
                </c:pt>
                <c:pt idx="198">
                  <c:v>607.96997069999998</c:v>
                </c:pt>
                <c:pt idx="199">
                  <c:v>608.97998050000001</c:v>
                </c:pt>
                <c:pt idx="200">
                  <c:v>610</c:v>
                </c:pt>
                <c:pt idx="201">
                  <c:v>611.02001949999999</c:v>
                </c:pt>
                <c:pt idx="202">
                  <c:v>612.04998780000005</c:v>
                </c:pt>
                <c:pt idx="203">
                  <c:v>612.94000240000003</c:v>
                </c:pt>
                <c:pt idx="204">
                  <c:v>613.96997069999998</c:v>
                </c:pt>
                <c:pt idx="205">
                  <c:v>615</c:v>
                </c:pt>
                <c:pt idx="206">
                  <c:v>616.02001949999999</c:v>
                </c:pt>
                <c:pt idx="207">
                  <c:v>617.04998780000005</c:v>
                </c:pt>
                <c:pt idx="208">
                  <c:v>617.94000240000003</c:v>
                </c:pt>
                <c:pt idx="209">
                  <c:v>618.96997069999998</c:v>
                </c:pt>
                <c:pt idx="210">
                  <c:v>620</c:v>
                </c:pt>
                <c:pt idx="211">
                  <c:v>621</c:v>
                </c:pt>
                <c:pt idx="212">
                  <c:v>622</c:v>
                </c:pt>
                <c:pt idx="213">
                  <c:v>623</c:v>
                </c:pt>
                <c:pt idx="214">
                  <c:v>624</c:v>
                </c:pt>
                <c:pt idx="215">
                  <c:v>625</c:v>
                </c:pt>
                <c:pt idx="216">
                  <c:v>626</c:v>
                </c:pt>
                <c:pt idx="217">
                  <c:v>627</c:v>
                </c:pt>
                <c:pt idx="218">
                  <c:v>628</c:v>
                </c:pt>
                <c:pt idx="219">
                  <c:v>629</c:v>
                </c:pt>
                <c:pt idx="220">
                  <c:v>630</c:v>
                </c:pt>
                <c:pt idx="221">
                  <c:v>631.01000980000003</c:v>
                </c:pt>
                <c:pt idx="222">
                  <c:v>632.02001949999999</c:v>
                </c:pt>
                <c:pt idx="223">
                  <c:v>633.03997800000002</c:v>
                </c:pt>
                <c:pt idx="224">
                  <c:v>634.04998780000005</c:v>
                </c:pt>
                <c:pt idx="225">
                  <c:v>635.07000730000004</c:v>
                </c:pt>
                <c:pt idx="226">
                  <c:v>635.94000240000003</c:v>
                </c:pt>
                <c:pt idx="227">
                  <c:v>636.95001219999995</c:v>
                </c:pt>
                <c:pt idx="228">
                  <c:v>637.96997069999998</c:v>
                </c:pt>
                <c:pt idx="229">
                  <c:v>638.97998050000001</c:v>
                </c:pt>
                <c:pt idx="230">
                  <c:v>640</c:v>
                </c:pt>
                <c:pt idx="231">
                  <c:v>641.01000980000003</c:v>
                </c:pt>
                <c:pt idx="232">
                  <c:v>642.02001949999999</c:v>
                </c:pt>
                <c:pt idx="233">
                  <c:v>643.03997800000002</c:v>
                </c:pt>
                <c:pt idx="234">
                  <c:v>644.04998780000005</c:v>
                </c:pt>
                <c:pt idx="235">
                  <c:v>645.07000730000004</c:v>
                </c:pt>
                <c:pt idx="236">
                  <c:v>645.94000240000003</c:v>
                </c:pt>
                <c:pt idx="237">
                  <c:v>646.95001219999995</c:v>
                </c:pt>
                <c:pt idx="238">
                  <c:v>647.96997069999998</c:v>
                </c:pt>
                <c:pt idx="239">
                  <c:v>648.97998050000001</c:v>
                </c:pt>
                <c:pt idx="240">
                  <c:v>650</c:v>
                </c:pt>
                <c:pt idx="241">
                  <c:v>651</c:v>
                </c:pt>
                <c:pt idx="242">
                  <c:v>652</c:v>
                </c:pt>
                <c:pt idx="243">
                  <c:v>653</c:v>
                </c:pt>
                <c:pt idx="244">
                  <c:v>654</c:v>
                </c:pt>
                <c:pt idx="245">
                  <c:v>655</c:v>
                </c:pt>
                <c:pt idx="246">
                  <c:v>656</c:v>
                </c:pt>
                <c:pt idx="247">
                  <c:v>657</c:v>
                </c:pt>
                <c:pt idx="248">
                  <c:v>658</c:v>
                </c:pt>
                <c:pt idx="249">
                  <c:v>659</c:v>
                </c:pt>
                <c:pt idx="250">
                  <c:v>660</c:v>
                </c:pt>
                <c:pt idx="251">
                  <c:v>661</c:v>
                </c:pt>
                <c:pt idx="252">
                  <c:v>662</c:v>
                </c:pt>
                <c:pt idx="253">
                  <c:v>663</c:v>
                </c:pt>
                <c:pt idx="254">
                  <c:v>664</c:v>
                </c:pt>
                <c:pt idx="255">
                  <c:v>665</c:v>
                </c:pt>
                <c:pt idx="256">
                  <c:v>666</c:v>
                </c:pt>
                <c:pt idx="257">
                  <c:v>667</c:v>
                </c:pt>
                <c:pt idx="258">
                  <c:v>668</c:v>
                </c:pt>
                <c:pt idx="259">
                  <c:v>669</c:v>
                </c:pt>
                <c:pt idx="260">
                  <c:v>670</c:v>
                </c:pt>
                <c:pt idx="261">
                  <c:v>671</c:v>
                </c:pt>
                <c:pt idx="262">
                  <c:v>672</c:v>
                </c:pt>
                <c:pt idx="263">
                  <c:v>673</c:v>
                </c:pt>
                <c:pt idx="264">
                  <c:v>674</c:v>
                </c:pt>
                <c:pt idx="265">
                  <c:v>675</c:v>
                </c:pt>
                <c:pt idx="266">
                  <c:v>676</c:v>
                </c:pt>
                <c:pt idx="267">
                  <c:v>677</c:v>
                </c:pt>
                <c:pt idx="268">
                  <c:v>678</c:v>
                </c:pt>
                <c:pt idx="269">
                  <c:v>679</c:v>
                </c:pt>
                <c:pt idx="270">
                  <c:v>680</c:v>
                </c:pt>
                <c:pt idx="271">
                  <c:v>681</c:v>
                </c:pt>
                <c:pt idx="272">
                  <c:v>682</c:v>
                </c:pt>
                <c:pt idx="273">
                  <c:v>683</c:v>
                </c:pt>
                <c:pt idx="274">
                  <c:v>684</c:v>
                </c:pt>
                <c:pt idx="275">
                  <c:v>685</c:v>
                </c:pt>
                <c:pt idx="276">
                  <c:v>686</c:v>
                </c:pt>
                <c:pt idx="277">
                  <c:v>687</c:v>
                </c:pt>
                <c:pt idx="278">
                  <c:v>688</c:v>
                </c:pt>
                <c:pt idx="279">
                  <c:v>689</c:v>
                </c:pt>
                <c:pt idx="280">
                  <c:v>690</c:v>
                </c:pt>
                <c:pt idx="281">
                  <c:v>690.97998050000001</c:v>
                </c:pt>
                <c:pt idx="282">
                  <c:v>691.96997069999998</c:v>
                </c:pt>
                <c:pt idx="283">
                  <c:v>692.95001219999995</c:v>
                </c:pt>
                <c:pt idx="284">
                  <c:v>693.94000240000003</c:v>
                </c:pt>
                <c:pt idx="285">
                  <c:v>695.07000730000004</c:v>
                </c:pt>
                <c:pt idx="286">
                  <c:v>696.04998780000005</c:v>
                </c:pt>
                <c:pt idx="287">
                  <c:v>697.03997800000002</c:v>
                </c:pt>
                <c:pt idx="288">
                  <c:v>698.02001949999999</c:v>
                </c:pt>
                <c:pt idx="289">
                  <c:v>699.01000980000003</c:v>
                </c:pt>
                <c:pt idx="290">
                  <c:v>700</c:v>
                </c:pt>
                <c:pt idx="291">
                  <c:v>700.97998050000001</c:v>
                </c:pt>
                <c:pt idx="292">
                  <c:v>701.96997069999998</c:v>
                </c:pt>
                <c:pt idx="293">
                  <c:v>702.95001219999995</c:v>
                </c:pt>
                <c:pt idx="294">
                  <c:v>703.94000240000003</c:v>
                </c:pt>
                <c:pt idx="295">
                  <c:v>705.07000730000004</c:v>
                </c:pt>
                <c:pt idx="296">
                  <c:v>706.04998780000005</c:v>
                </c:pt>
                <c:pt idx="297">
                  <c:v>707.03997800000002</c:v>
                </c:pt>
                <c:pt idx="298">
                  <c:v>708.02001949999999</c:v>
                </c:pt>
                <c:pt idx="299">
                  <c:v>709.01000980000003</c:v>
                </c:pt>
                <c:pt idx="300">
                  <c:v>710</c:v>
                </c:pt>
                <c:pt idx="301">
                  <c:v>710.97998050000001</c:v>
                </c:pt>
                <c:pt idx="302">
                  <c:v>711.96997069999998</c:v>
                </c:pt>
                <c:pt idx="303">
                  <c:v>712.95001219999995</c:v>
                </c:pt>
                <c:pt idx="304">
                  <c:v>713.94000240000003</c:v>
                </c:pt>
                <c:pt idx="305">
                  <c:v>715.07000730000004</c:v>
                </c:pt>
                <c:pt idx="306">
                  <c:v>716.04998780000005</c:v>
                </c:pt>
                <c:pt idx="307">
                  <c:v>717.03997800000002</c:v>
                </c:pt>
                <c:pt idx="308">
                  <c:v>718.02001949999999</c:v>
                </c:pt>
                <c:pt idx="309">
                  <c:v>719.01000980000003</c:v>
                </c:pt>
                <c:pt idx="310">
                  <c:v>720</c:v>
                </c:pt>
                <c:pt idx="311">
                  <c:v>720.97998050000001</c:v>
                </c:pt>
                <c:pt idx="312">
                  <c:v>721.96997069999998</c:v>
                </c:pt>
                <c:pt idx="313">
                  <c:v>722.95001219999995</c:v>
                </c:pt>
                <c:pt idx="314">
                  <c:v>723.94000240000003</c:v>
                </c:pt>
                <c:pt idx="315">
                  <c:v>725.07000730000004</c:v>
                </c:pt>
                <c:pt idx="316">
                  <c:v>726.04998780000005</c:v>
                </c:pt>
                <c:pt idx="317">
                  <c:v>727.03997800000002</c:v>
                </c:pt>
                <c:pt idx="318">
                  <c:v>728.02001949999999</c:v>
                </c:pt>
                <c:pt idx="319">
                  <c:v>729.01000980000003</c:v>
                </c:pt>
                <c:pt idx="320">
                  <c:v>730</c:v>
                </c:pt>
                <c:pt idx="321">
                  <c:v>730.96997069999998</c:v>
                </c:pt>
                <c:pt idx="322">
                  <c:v>731.94000240000003</c:v>
                </c:pt>
                <c:pt idx="323">
                  <c:v>733.04998780000005</c:v>
                </c:pt>
                <c:pt idx="324">
                  <c:v>734.02001949999999</c:v>
                </c:pt>
                <c:pt idx="325">
                  <c:v>735</c:v>
                </c:pt>
                <c:pt idx="326">
                  <c:v>735.96997069999998</c:v>
                </c:pt>
                <c:pt idx="327">
                  <c:v>736.94000240000003</c:v>
                </c:pt>
                <c:pt idx="328">
                  <c:v>738.04998780000005</c:v>
                </c:pt>
                <c:pt idx="329">
                  <c:v>739.02001949999999</c:v>
                </c:pt>
                <c:pt idx="330">
                  <c:v>740</c:v>
                </c:pt>
                <c:pt idx="331">
                  <c:v>740.96997069999998</c:v>
                </c:pt>
                <c:pt idx="332">
                  <c:v>741.94000240000003</c:v>
                </c:pt>
                <c:pt idx="333">
                  <c:v>743.04998780000005</c:v>
                </c:pt>
                <c:pt idx="334">
                  <c:v>744.02001949999999</c:v>
                </c:pt>
                <c:pt idx="335">
                  <c:v>745</c:v>
                </c:pt>
                <c:pt idx="336">
                  <c:v>745.96997069999998</c:v>
                </c:pt>
                <c:pt idx="337">
                  <c:v>746.94000240000003</c:v>
                </c:pt>
                <c:pt idx="338">
                  <c:v>748.04998780000005</c:v>
                </c:pt>
                <c:pt idx="339">
                  <c:v>749.02001949999999</c:v>
                </c:pt>
                <c:pt idx="340">
                  <c:v>750</c:v>
                </c:pt>
                <c:pt idx="341">
                  <c:v>750.96997069999998</c:v>
                </c:pt>
                <c:pt idx="342">
                  <c:v>751.94000240000003</c:v>
                </c:pt>
                <c:pt idx="343">
                  <c:v>753.04998780000005</c:v>
                </c:pt>
                <c:pt idx="344">
                  <c:v>754.02001949999999</c:v>
                </c:pt>
                <c:pt idx="345">
                  <c:v>755</c:v>
                </c:pt>
                <c:pt idx="346">
                  <c:v>755.96997069999998</c:v>
                </c:pt>
                <c:pt idx="347">
                  <c:v>756.94000240000003</c:v>
                </c:pt>
                <c:pt idx="348">
                  <c:v>758.04998780000005</c:v>
                </c:pt>
                <c:pt idx="349">
                  <c:v>759.02001949999999</c:v>
                </c:pt>
                <c:pt idx="350">
                  <c:v>760</c:v>
                </c:pt>
                <c:pt idx="351">
                  <c:v>760.96997069999998</c:v>
                </c:pt>
                <c:pt idx="352">
                  <c:v>761.94000240000003</c:v>
                </c:pt>
                <c:pt idx="353">
                  <c:v>763.04998780000005</c:v>
                </c:pt>
                <c:pt idx="354">
                  <c:v>764.02001949999999</c:v>
                </c:pt>
                <c:pt idx="355">
                  <c:v>765</c:v>
                </c:pt>
                <c:pt idx="356">
                  <c:v>765.96997069999998</c:v>
                </c:pt>
                <c:pt idx="357">
                  <c:v>766.94000240000003</c:v>
                </c:pt>
                <c:pt idx="358">
                  <c:v>768.04998780000005</c:v>
                </c:pt>
                <c:pt idx="359">
                  <c:v>769.02001949999999</c:v>
                </c:pt>
                <c:pt idx="360">
                  <c:v>770</c:v>
                </c:pt>
                <c:pt idx="361">
                  <c:v>770.95001219999995</c:v>
                </c:pt>
                <c:pt idx="362">
                  <c:v>772.04998780000005</c:v>
                </c:pt>
                <c:pt idx="363">
                  <c:v>773.01000980000003</c:v>
                </c:pt>
                <c:pt idx="364">
                  <c:v>773.96997069999998</c:v>
                </c:pt>
                <c:pt idx="365">
                  <c:v>775.05999759999997</c:v>
                </c:pt>
                <c:pt idx="366">
                  <c:v>776.02001949999999</c:v>
                </c:pt>
                <c:pt idx="367">
                  <c:v>776.97998050000001</c:v>
                </c:pt>
                <c:pt idx="368">
                  <c:v>777.94000240000003</c:v>
                </c:pt>
                <c:pt idx="369">
                  <c:v>779.03997800000002</c:v>
                </c:pt>
                <c:pt idx="370">
                  <c:v>780</c:v>
                </c:pt>
                <c:pt idx="371">
                  <c:v>780.95001219999995</c:v>
                </c:pt>
                <c:pt idx="372">
                  <c:v>782.04998780000005</c:v>
                </c:pt>
                <c:pt idx="373">
                  <c:v>783.01000980000003</c:v>
                </c:pt>
                <c:pt idx="374">
                  <c:v>783.96997069999998</c:v>
                </c:pt>
                <c:pt idx="375">
                  <c:v>785.05999759999997</c:v>
                </c:pt>
                <c:pt idx="376">
                  <c:v>786.02001949999999</c:v>
                </c:pt>
                <c:pt idx="377">
                  <c:v>786.97998050000001</c:v>
                </c:pt>
                <c:pt idx="378">
                  <c:v>787.94000240000003</c:v>
                </c:pt>
                <c:pt idx="379">
                  <c:v>789.03997800000002</c:v>
                </c:pt>
                <c:pt idx="380">
                  <c:v>790</c:v>
                </c:pt>
                <c:pt idx="381">
                  <c:v>790.95001219999995</c:v>
                </c:pt>
                <c:pt idx="382">
                  <c:v>792.04998780000005</c:v>
                </c:pt>
                <c:pt idx="383">
                  <c:v>793.01000980000003</c:v>
                </c:pt>
                <c:pt idx="384">
                  <c:v>793.96997069999998</c:v>
                </c:pt>
                <c:pt idx="385">
                  <c:v>795.05999759999997</c:v>
                </c:pt>
                <c:pt idx="386">
                  <c:v>796.02001949999999</c:v>
                </c:pt>
                <c:pt idx="387">
                  <c:v>796.97998050000001</c:v>
                </c:pt>
                <c:pt idx="388">
                  <c:v>797.94000240000003</c:v>
                </c:pt>
                <c:pt idx="389">
                  <c:v>799.03997800000002</c:v>
                </c:pt>
                <c:pt idx="390">
                  <c:v>800</c:v>
                </c:pt>
              </c:numCache>
            </c:numRef>
          </c:xVal>
          <c:yVal>
            <c:numRef>
              <c:f>'Eosin Y'!$D$3:$D$393</c:f>
              <c:numCache>
                <c:formatCode>0.000</c:formatCode>
                <c:ptCount val="391"/>
                <c:pt idx="0">
                  <c:v>2.4221346380000002</c:v>
                </c:pt>
                <c:pt idx="1">
                  <c:v>1.2754404539999999</c:v>
                </c:pt>
                <c:pt idx="2">
                  <c:v>0.61969727279999998</c:v>
                </c:pt>
                <c:pt idx="3">
                  <c:v>0.31729340550000001</c:v>
                </c:pt>
                <c:pt idx="4">
                  <c:v>8.7834104900000001E-2</c:v>
                </c:pt>
                <c:pt idx="5">
                  <c:v>0.15138696130000001</c:v>
                </c:pt>
                <c:pt idx="6">
                  <c:v>0.15014219279999999</c:v>
                </c:pt>
                <c:pt idx="7">
                  <c:v>0.1160507053</c:v>
                </c:pt>
                <c:pt idx="8">
                  <c:v>0.1187746078</c:v>
                </c:pt>
                <c:pt idx="9">
                  <c:v>9.9797680969999997E-2</c:v>
                </c:pt>
                <c:pt idx="10">
                  <c:v>0.14531187709999999</c:v>
                </c:pt>
                <c:pt idx="11">
                  <c:v>0.1243858412</c:v>
                </c:pt>
                <c:pt idx="12">
                  <c:v>0.1157417744</c:v>
                </c:pt>
                <c:pt idx="13">
                  <c:v>0.1050227135</c:v>
                </c:pt>
                <c:pt idx="14">
                  <c:v>0.13062626120000001</c:v>
                </c:pt>
                <c:pt idx="15">
                  <c:v>6.6062040629999999E-2</c:v>
                </c:pt>
                <c:pt idx="16">
                  <c:v>0.19906157259999999</c:v>
                </c:pt>
                <c:pt idx="17">
                  <c:v>0.14303593340000001</c:v>
                </c:pt>
                <c:pt idx="18">
                  <c:v>9.5903947949999999E-2</c:v>
                </c:pt>
                <c:pt idx="19">
                  <c:v>0.1953306645</c:v>
                </c:pt>
                <c:pt idx="20">
                  <c:v>0.13774736230000001</c:v>
                </c:pt>
                <c:pt idx="21">
                  <c:v>3.6802589890000001E-2</c:v>
                </c:pt>
                <c:pt idx="22">
                  <c:v>0.1459960639</c:v>
                </c:pt>
                <c:pt idx="23">
                  <c:v>0.2185640335</c:v>
                </c:pt>
                <c:pt idx="24">
                  <c:v>8.2580171529999996E-2</c:v>
                </c:pt>
                <c:pt idx="25">
                  <c:v>0.22578051690000001</c:v>
                </c:pt>
                <c:pt idx="26">
                  <c:v>0.18878780310000001</c:v>
                </c:pt>
                <c:pt idx="27">
                  <c:v>0.2127885967</c:v>
                </c:pt>
                <c:pt idx="28">
                  <c:v>0.1880388409</c:v>
                </c:pt>
                <c:pt idx="29">
                  <c:v>0.13143022360000001</c:v>
                </c:pt>
                <c:pt idx="30">
                  <c:v>0.1794365644</c:v>
                </c:pt>
                <c:pt idx="31">
                  <c:v>0.16568483410000001</c:v>
                </c:pt>
                <c:pt idx="32">
                  <c:v>0.1691565216</c:v>
                </c:pt>
                <c:pt idx="33">
                  <c:v>0.1124703735</c:v>
                </c:pt>
                <c:pt idx="34">
                  <c:v>0.1259219348</c:v>
                </c:pt>
                <c:pt idx="35">
                  <c:v>0.2078231871</c:v>
                </c:pt>
                <c:pt idx="36">
                  <c:v>0.23651844259999999</c:v>
                </c:pt>
                <c:pt idx="37">
                  <c:v>0.23158663509999999</c:v>
                </c:pt>
                <c:pt idx="38">
                  <c:v>0.17967353759999999</c:v>
                </c:pt>
                <c:pt idx="39">
                  <c:v>0.23549658060000001</c:v>
                </c:pt>
                <c:pt idx="40">
                  <c:v>0.26709648969999999</c:v>
                </c:pt>
                <c:pt idx="41">
                  <c:v>0.26233437659999997</c:v>
                </c:pt>
                <c:pt idx="42">
                  <c:v>0.17190007869999999</c:v>
                </c:pt>
                <c:pt idx="43">
                  <c:v>0.1973342001</c:v>
                </c:pt>
                <c:pt idx="44">
                  <c:v>0.1919877082</c:v>
                </c:pt>
                <c:pt idx="45">
                  <c:v>0.2162040174</c:v>
                </c:pt>
                <c:pt idx="46">
                  <c:v>0.29581555720000002</c:v>
                </c:pt>
                <c:pt idx="47">
                  <c:v>0.19837333260000001</c:v>
                </c:pt>
                <c:pt idx="48">
                  <c:v>0.19668389859999999</c:v>
                </c:pt>
                <c:pt idx="49">
                  <c:v>0.203983888</c:v>
                </c:pt>
                <c:pt idx="50">
                  <c:v>0.18443039059999999</c:v>
                </c:pt>
                <c:pt idx="51">
                  <c:v>0.2074043304</c:v>
                </c:pt>
                <c:pt idx="52">
                  <c:v>0.2396591455</c:v>
                </c:pt>
                <c:pt idx="53">
                  <c:v>0.2426682711</c:v>
                </c:pt>
                <c:pt idx="54">
                  <c:v>0.19477000829999999</c:v>
                </c:pt>
                <c:pt idx="55">
                  <c:v>0.2170666456</c:v>
                </c:pt>
                <c:pt idx="56">
                  <c:v>0.13376374539999999</c:v>
                </c:pt>
                <c:pt idx="57">
                  <c:v>0.15499603749999999</c:v>
                </c:pt>
                <c:pt idx="58">
                  <c:v>0.24125659469999999</c:v>
                </c:pt>
                <c:pt idx="59">
                  <c:v>0.17499907310000001</c:v>
                </c:pt>
                <c:pt idx="60">
                  <c:v>0.1820419878</c:v>
                </c:pt>
                <c:pt idx="61">
                  <c:v>0.10411966590000001</c:v>
                </c:pt>
                <c:pt idx="62">
                  <c:v>0.2264354676</c:v>
                </c:pt>
                <c:pt idx="63">
                  <c:v>0.2088023722</c:v>
                </c:pt>
                <c:pt idx="64">
                  <c:v>0.13087292019999999</c:v>
                </c:pt>
                <c:pt idx="65">
                  <c:v>0.1926225573</c:v>
                </c:pt>
                <c:pt idx="66">
                  <c:v>0.196088925</c:v>
                </c:pt>
                <c:pt idx="67">
                  <c:v>0.12601713840000001</c:v>
                </c:pt>
                <c:pt idx="68">
                  <c:v>0.1339190006</c:v>
                </c:pt>
                <c:pt idx="69">
                  <c:v>9.742186219E-2</c:v>
                </c:pt>
                <c:pt idx="70">
                  <c:v>0.210130021</c:v>
                </c:pt>
                <c:pt idx="71">
                  <c:v>0.12479163710000001</c:v>
                </c:pt>
                <c:pt idx="72">
                  <c:v>9.0155065059999998E-2</c:v>
                </c:pt>
                <c:pt idx="73">
                  <c:v>9.9260061979999994E-2</c:v>
                </c:pt>
                <c:pt idx="74">
                  <c:v>0.1158469766</c:v>
                </c:pt>
                <c:pt idx="75">
                  <c:v>1.786112972E-2</c:v>
                </c:pt>
                <c:pt idx="76">
                  <c:v>4.5957148080000003E-2</c:v>
                </c:pt>
                <c:pt idx="77">
                  <c:v>4.3605666610000003E-2</c:v>
                </c:pt>
                <c:pt idx="78">
                  <c:v>6.9698549809999996E-2</c:v>
                </c:pt>
                <c:pt idx="79">
                  <c:v>2.6225151490000001E-2</c:v>
                </c:pt>
                <c:pt idx="80">
                  <c:v>-8.9948279780000008E-3</c:v>
                </c:pt>
                <c:pt idx="81">
                  <c:v>0.1133351922</c:v>
                </c:pt>
                <c:pt idx="82">
                  <c:v>1.7733169720000001E-2</c:v>
                </c:pt>
                <c:pt idx="83">
                  <c:v>4.5788805930000002E-2</c:v>
                </c:pt>
                <c:pt idx="84">
                  <c:v>7.8277885909999997E-2</c:v>
                </c:pt>
                <c:pt idx="85">
                  <c:v>-9.1414367780000005E-3</c:v>
                </c:pt>
                <c:pt idx="86">
                  <c:v>0</c:v>
                </c:pt>
                <c:pt idx="87">
                  <c:v>0</c:v>
                </c:pt>
                <c:pt idx="88">
                  <c:v>9.1293351719999999E-3</c:v>
                </c:pt>
                <c:pt idx="89">
                  <c:v>5.1616899670000001E-2</c:v>
                </c:pt>
                <c:pt idx="90">
                  <c:v>0.1276138127</c:v>
                </c:pt>
                <c:pt idx="91">
                  <c:v>6.350415945E-2</c:v>
                </c:pt>
                <c:pt idx="92">
                  <c:v>7.9917594790000004E-2</c:v>
                </c:pt>
                <c:pt idx="93">
                  <c:v>8.1572726370000001E-2</c:v>
                </c:pt>
                <c:pt idx="94">
                  <c:v>5.5518031119999998E-2</c:v>
                </c:pt>
                <c:pt idx="95">
                  <c:v>4.3327555060000002E-2</c:v>
                </c:pt>
                <c:pt idx="96">
                  <c:v>0.121923767</c:v>
                </c:pt>
                <c:pt idx="97">
                  <c:v>8.8485397399999999E-2</c:v>
                </c:pt>
                <c:pt idx="98">
                  <c:v>0.105390735</c:v>
                </c:pt>
                <c:pt idx="99">
                  <c:v>6.2171928580000001E-2</c:v>
                </c:pt>
                <c:pt idx="100">
                  <c:v>0.12790744009999999</c:v>
                </c:pt>
                <c:pt idx="101">
                  <c:v>6.0824081299999999E-2</c:v>
                </c:pt>
                <c:pt idx="102">
                  <c:v>8.7567202750000003E-2</c:v>
                </c:pt>
                <c:pt idx="103">
                  <c:v>0.1060417295</c:v>
                </c:pt>
                <c:pt idx="104">
                  <c:v>0.1072529852</c:v>
                </c:pt>
                <c:pt idx="105">
                  <c:v>5.2424639459999998E-2</c:v>
                </c:pt>
                <c:pt idx="106">
                  <c:v>0.17899151150000001</c:v>
                </c:pt>
                <c:pt idx="107">
                  <c:v>0.1005236357</c:v>
                </c:pt>
                <c:pt idx="108">
                  <c:v>5.4408937689999999E-2</c:v>
                </c:pt>
                <c:pt idx="109">
                  <c:v>0.17684717480000001</c:v>
                </c:pt>
                <c:pt idx="110">
                  <c:v>0.1312749386</c:v>
                </c:pt>
                <c:pt idx="111">
                  <c:v>0.13558402659999999</c:v>
                </c:pt>
                <c:pt idx="112">
                  <c:v>0.13150282199999999</c:v>
                </c:pt>
                <c:pt idx="113">
                  <c:v>9.9534004930000003E-2</c:v>
                </c:pt>
                <c:pt idx="114">
                  <c:v>0.17716361580000001</c:v>
                </c:pt>
                <c:pt idx="115">
                  <c:v>0.17838029559999999</c:v>
                </c:pt>
                <c:pt idx="116">
                  <c:v>0.1630467474</c:v>
                </c:pt>
                <c:pt idx="117">
                  <c:v>0.20602980260000001</c:v>
                </c:pt>
                <c:pt idx="118">
                  <c:v>0.28292793040000003</c:v>
                </c:pt>
                <c:pt idx="119">
                  <c:v>0.29664790629999999</c:v>
                </c:pt>
                <c:pt idx="120">
                  <c:v>0.42460680010000001</c:v>
                </c:pt>
                <c:pt idx="121">
                  <c:v>0.36627230049999998</c:v>
                </c:pt>
                <c:pt idx="122">
                  <c:v>0.50195246930000004</c:v>
                </c:pt>
                <c:pt idx="123">
                  <c:v>0.56325942279999996</c:v>
                </c:pt>
                <c:pt idx="124">
                  <c:v>0.61547929050000005</c:v>
                </c:pt>
                <c:pt idx="125">
                  <c:v>0.80231821540000003</c:v>
                </c:pt>
                <c:pt idx="126">
                  <c:v>0.88896149400000002</c:v>
                </c:pt>
                <c:pt idx="127">
                  <c:v>1.0873764749999999</c:v>
                </c:pt>
                <c:pt idx="128">
                  <c:v>1.3773279190000001</c:v>
                </c:pt>
                <c:pt idx="129">
                  <c:v>1.599047661</c:v>
                </c:pt>
                <c:pt idx="130">
                  <c:v>2.1814818379999998</c:v>
                </c:pt>
                <c:pt idx="131">
                  <c:v>2.7940621380000001</c:v>
                </c:pt>
                <c:pt idx="132">
                  <c:v>3.8993458749999999</c:v>
                </c:pt>
                <c:pt idx="133">
                  <c:v>4.3939585689999996</c:v>
                </c:pt>
                <c:pt idx="134">
                  <c:v>5.9558253289999996</c:v>
                </c:pt>
                <c:pt idx="135">
                  <c:v>7.2942991260000003</c:v>
                </c:pt>
                <c:pt idx="136">
                  <c:v>9.2485237120000008</c:v>
                </c:pt>
                <c:pt idx="137">
                  <c:v>12.105036739999999</c:v>
                </c:pt>
                <c:pt idx="138">
                  <c:v>15.18648243</c:v>
                </c:pt>
                <c:pt idx="139">
                  <c:v>19.0135231</c:v>
                </c:pt>
                <c:pt idx="140">
                  <c:v>21.207105640000002</c:v>
                </c:pt>
                <c:pt idx="141">
                  <c:v>25.322717669999999</c:v>
                </c:pt>
                <c:pt idx="142">
                  <c:v>29.54262924</c:v>
                </c:pt>
                <c:pt idx="143">
                  <c:v>33.463016510000003</c:v>
                </c:pt>
                <c:pt idx="144">
                  <c:v>38.970748899999997</c:v>
                </c:pt>
                <c:pt idx="145">
                  <c:v>43.79781723</c:v>
                </c:pt>
                <c:pt idx="146">
                  <c:v>48.4226265</c:v>
                </c:pt>
                <c:pt idx="147">
                  <c:v>52.591835019999998</c:v>
                </c:pt>
                <c:pt idx="148">
                  <c:v>55.892475130000001</c:v>
                </c:pt>
                <c:pt idx="149">
                  <c:v>59.17081451</c:v>
                </c:pt>
                <c:pt idx="150">
                  <c:v>61.661758419999998</c:v>
                </c:pt>
                <c:pt idx="151">
                  <c:v>63.700057979999997</c:v>
                </c:pt>
                <c:pt idx="152">
                  <c:v>64.843383790000004</c:v>
                </c:pt>
                <c:pt idx="153">
                  <c:v>65.220825199999993</c:v>
                </c:pt>
                <c:pt idx="154">
                  <c:v>65.050132750000003</c:v>
                </c:pt>
                <c:pt idx="155">
                  <c:v>64.567062379999996</c:v>
                </c:pt>
                <c:pt idx="156">
                  <c:v>63.58714294</c:v>
                </c:pt>
                <c:pt idx="157">
                  <c:v>62.603561399999997</c:v>
                </c:pt>
                <c:pt idx="158">
                  <c:v>61.257198330000001</c:v>
                </c:pt>
                <c:pt idx="159">
                  <c:v>59.214450839999998</c:v>
                </c:pt>
                <c:pt idx="160">
                  <c:v>57.986225130000001</c:v>
                </c:pt>
                <c:pt idx="161">
                  <c:v>55.750347140000002</c:v>
                </c:pt>
                <c:pt idx="162">
                  <c:v>53.891284939999998</c:v>
                </c:pt>
                <c:pt idx="163">
                  <c:v>52.180908199999998</c:v>
                </c:pt>
                <c:pt idx="164">
                  <c:v>50.401004790000002</c:v>
                </c:pt>
                <c:pt idx="165">
                  <c:v>48.47649002</c:v>
                </c:pt>
                <c:pt idx="166">
                  <c:v>47.448364259999998</c:v>
                </c:pt>
                <c:pt idx="167">
                  <c:v>45.546405790000001</c:v>
                </c:pt>
                <c:pt idx="168">
                  <c:v>44.610137940000001</c:v>
                </c:pt>
                <c:pt idx="169">
                  <c:v>43.242130279999998</c:v>
                </c:pt>
                <c:pt idx="170">
                  <c:v>41.918651580000002</c:v>
                </c:pt>
                <c:pt idx="171">
                  <c:v>40.66476059</c:v>
                </c:pt>
                <c:pt idx="172">
                  <c:v>39.402503969999998</c:v>
                </c:pt>
                <c:pt idx="173">
                  <c:v>38.62239838</c:v>
                </c:pt>
                <c:pt idx="174">
                  <c:v>37.741439819999997</c:v>
                </c:pt>
                <c:pt idx="175">
                  <c:v>36.569160459999999</c:v>
                </c:pt>
                <c:pt idx="176">
                  <c:v>35.666351319999997</c:v>
                </c:pt>
                <c:pt idx="177">
                  <c:v>34.729099269999999</c:v>
                </c:pt>
                <c:pt idx="178">
                  <c:v>33.806247710000001</c:v>
                </c:pt>
                <c:pt idx="179">
                  <c:v>33.095306399999998</c:v>
                </c:pt>
                <c:pt idx="180">
                  <c:v>32.33962631</c:v>
                </c:pt>
                <c:pt idx="181">
                  <c:v>31.42080116</c:v>
                </c:pt>
                <c:pt idx="182">
                  <c:v>30.738252639999999</c:v>
                </c:pt>
                <c:pt idx="183">
                  <c:v>29.832664489999999</c:v>
                </c:pt>
                <c:pt idx="184">
                  <c:v>28.837503430000002</c:v>
                </c:pt>
                <c:pt idx="185">
                  <c:v>27.964582440000001</c:v>
                </c:pt>
                <c:pt idx="186">
                  <c:v>27.229248049999999</c:v>
                </c:pt>
                <c:pt idx="187">
                  <c:v>26.3771019</c:v>
                </c:pt>
                <c:pt idx="188">
                  <c:v>25.513654710000001</c:v>
                </c:pt>
                <c:pt idx="189">
                  <c:v>24.549224850000002</c:v>
                </c:pt>
                <c:pt idx="190">
                  <c:v>23.83162308</c:v>
                </c:pt>
                <c:pt idx="191">
                  <c:v>22.759529109999999</c:v>
                </c:pt>
                <c:pt idx="192">
                  <c:v>22.038122179999998</c:v>
                </c:pt>
                <c:pt idx="193">
                  <c:v>21.299137120000001</c:v>
                </c:pt>
                <c:pt idx="194">
                  <c:v>20.705709460000001</c:v>
                </c:pt>
                <c:pt idx="195">
                  <c:v>19.78260994</c:v>
                </c:pt>
                <c:pt idx="196">
                  <c:v>19.139604569999999</c:v>
                </c:pt>
                <c:pt idx="197">
                  <c:v>18.529510500000001</c:v>
                </c:pt>
                <c:pt idx="198">
                  <c:v>17.834789279999999</c:v>
                </c:pt>
                <c:pt idx="199">
                  <c:v>16.862056729999999</c:v>
                </c:pt>
                <c:pt idx="200">
                  <c:v>16.135961529999999</c:v>
                </c:pt>
                <c:pt idx="201">
                  <c:v>15.34803104</c:v>
                </c:pt>
                <c:pt idx="202">
                  <c:v>14.73279381</c:v>
                </c:pt>
                <c:pt idx="203">
                  <c:v>14.193307880000001</c:v>
                </c:pt>
                <c:pt idx="204">
                  <c:v>13.59638882</c:v>
                </c:pt>
                <c:pt idx="205">
                  <c:v>12.967901230000001</c:v>
                </c:pt>
                <c:pt idx="206">
                  <c:v>12.27966309</c:v>
                </c:pt>
                <c:pt idx="207">
                  <c:v>11.810955999999999</c:v>
                </c:pt>
                <c:pt idx="208">
                  <c:v>11.32055664</c:v>
                </c:pt>
                <c:pt idx="209">
                  <c:v>10.62865639</c:v>
                </c:pt>
                <c:pt idx="210">
                  <c:v>10.13694096</c:v>
                </c:pt>
                <c:pt idx="211">
                  <c:v>9.7020225520000007</c:v>
                </c:pt>
                <c:pt idx="212">
                  <c:v>9.1746559140000006</c:v>
                </c:pt>
                <c:pt idx="213">
                  <c:v>8.7728462220000001</c:v>
                </c:pt>
                <c:pt idx="214">
                  <c:v>8.2864437100000004</c:v>
                </c:pt>
                <c:pt idx="215">
                  <c:v>7.8829622270000002</c:v>
                </c:pt>
                <c:pt idx="216">
                  <c:v>7.560592175</c:v>
                </c:pt>
                <c:pt idx="217">
                  <c:v>7.189537048</c:v>
                </c:pt>
                <c:pt idx="218">
                  <c:v>6.9066228870000002</c:v>
                </c:pt>
                <c:pt idx="219">
                  <c:v>6.7221903799999998</c:v>
                </c:pt>
                <c:pt idx="220">
                  <c:v>6.3038759229999997</c:v>
                </c:pt>
                <c:pt idx="221">
                  <c:v>6.0171236989999999</c:v>
                </c:pt>
                <c:pt idx="222">
                  <c:v>5.8529534339999998</c:v>
                </c:pt>
                <c:pt idx="223">
                  <c:v>5.6287512780000002</c:v>
                </c:pt>
                <c:pt idx="224">
                  <c:v>5.4369964599999996</c:v>
                </c:pt>
                <c:pt idx="225">
                  <c:v>5.1423535349999998</c:v>
                </c:pt>
                <c:pt idx="226">
                  <c:v>5.0989437100000004</c:v>
                </c:pt>
                <c:pt idx="227">
                  <c:v>4.6993632319999996</c:v>
                </c:pt>
                <c:pt idx="228">
                  <c:v>4.5465359689999998</c:v>
                </c:pt>
                <c:pt idx="229">
                  <c:v>4.3832988740000003</c:v>
                </c:pt>
                <c:pt idx="230">
                  <c:v>4.1859846120000004</c:v>
                </c:pt>
                <c:pt idx="231">
                  <c:v>3.9901571269999998</c:v>
                </c:pt>
                <c:pt idx="232">
                  <c:v>3.8317234519999999</c:v>
                </c:pt>
                <c:pt idx="233">
                  <c:v>3.736713409</c:v>
                </c:pt>
                <c:pt idx="234">
                  <c:v>3.6265444759999999</c:v>
                </c:pt>
                <c:pt idx="235">
                  <c:v>3.5015037059999998</c:v>
                </c:pt>
                <c:pt idx="236">
                  <c:v>3.247760296</c:v>
                </c:pt>
                <c:pt idx="237">
                  <c:v>3.0837581159999998</c:v>
                </c:pt>
                <c:pt idx="238">
                  <c:v>3.0874755380000001</c:v>
                </c:pt>
                <c:pt idx="239">
                  <c:v>2.9463007449999998</c:v>
                </c:pt>
                <c:pt idx="240">
                  <c:v>2.7568702699999998</c:v>
                </c:pt>
                <c:pt idx="241">
                  <c:v>2.74674964</c:v>
                </c:pt>
                <c:pt idx="242">
                  <c:v>2.643378496</c:v>
                </c:pt>
                <c:pt idx="243">
                  <c:v>2.5232241150000001</c:v>
                </c:pt>
                <c:pt idx="244">
                  <c:v>2.448151588</c:v>
                </c:pt>
                <c:pt idx="245">
                  <c:v>2.355073929</c:v>
                </c:pt>
                <c:pt idx="246">
                  <c:v>2.3238008020000001</c:v>
                </c:pt>
                <c:pt idx="247">
                  <c:v>2.1910028459999999</c:v>
                </c:pt>
                <c:pt idx="248">
                  <c:v>2.0110175610000001</c:v>
                </c:pt>
                <c:pt idx="249">
                  <c:v>2.1151337620000001</c:v>
                </c:pt>
                <c:pt idx="250">
                  <c:v>1.9568957090000001</c:v>
                </c:pt>
                <c:pt idx="251">
                  <c:v>1.8410748240000001</c:v>
                </c:pt>
                <c:pt idx="252">
                  <c:v>1.7965312</c:v>
                </c:pt>
                <c:pt idx="253">
                  <c:v>1.6981803179999999</c:v>
                </c:pt>
                <c:pt idx="254">
                  <c:v>1.692700267</c:v>
                </c:pt>
                <c:pt idx="255">
                  <c:v>1.635910392</c:v>
                </c:pt>
                <c:pt idx="256">
                  <c:v>1.5454995629999999</c:v>
                </c:pt>
                <c:pt idx="257">
                  <c:v>1.4009226560000001</c:v>
                </c:pt>
                <c:pt idx="258">
                  <c:v>1.3112674950000001</c:v>
                </c:pt>
                <c:pt idx="259">
                  <c:v>1.2844349150000001</c:v>
                </c:pt>
                <c:pt idx="260">
                  <c:v>1.2451589110000001</c:v>
                </c:pt>
                <c:pt idx="261">
                  <c:v>1.2346328499999999</c:v>
                </c:pt>
                <c:pt idx="262">
                  <c:v>1.131966233</c:v>
                </c:pt>
                <c:pt idx="263">
                  <c:v>1.1026709079999999</c:v>
                </c:pt>
                <c:pt idx="264">
                  <c:v>1.0341711039999999</c:v>
                </c:pt>
                <c:pt idx="265">
                  <c:v>1.0354348419999999</c:v>
                </c:pt>
                <c:pt idx="266">
                  <c:v>1.0157701969999999</c:v>
                </c:pt>
                <c:pt idx="267">
                  <c:v>0.91317719220000004</c:v>
                </c:pt>
                <c:pt idx="268">
                  <c:v>0.81867319350000001</c:v>
                </c:pt>
                <c:pt idx="269">
                  <c:v>0.78667777780000003</c:v>
                </c:pt>
                <c:pt idx="270">
                  <c:v>0.78489392999999996</c:v>
                </c:pt>
                <c:pt idx="271">
                  <c:v>0.83076953890000005</c:v>
                </c:pt>
                <c:pt idx="272">
                  <c:v>0.74477714299999997</c:v>
                </c:pt>
                <c:pt idx="273">
                  <c:v>0.6921398044</c:v>
                </c:pt>
                <c:pt idx="274">
                  <c:v>0.7045770884</c:v>
                </c:pt>
                <c:pt idx="275">
                  <c:v>0.6205873489</c:v>
                </c:pt>
                <c:pt idx="276">
                  <c:v>0.67624682189999996</c:v>
                </c:pt>
                <c:pt idx="277">
                  <c:v>0.63872110839999996</c:v>
                </c:pt>
                <c:pt idx="278">
                  <c:v>0.52929365630000003</c:v>
                </c:pt>
                <c:pt idx="279">
                  <c:v>0.5545970201</c:v>
                </c:pt>
                <c:pt idx="280">
                  <c:v>0.57523649929999998</c:v>
                </c:pt>
                <c:pt idx="281">
                  <c:v>0.61789530520000002</c:v>
                </c:pt>
                <c:pt idx="282">
                  <c:v>0.50729119779999998</c:v>
                </c:pt>
                <c:pt idx="283">
                  <c:v>0.48951774840000001</c:v>
                </c:pt>
                <c:pt idx="284">
                  <c:v>0.4758979082</c:v>
                </c:pt>
                <c:pt idx="285">
                  <c:v>0.4494738579</c:v>
                </c:pt>
                <c:pt idx="286">
                  <c:v>0.39864116910000003</c:v>
                </c:pt>
                <c:pt idx="287">
                  <c:v>0.36386004090000001</c:v>
                </c:pt>
                <c:pt idx="288">
                  <c:v>0.35792201759999998</c:v>
                </c:pt>
                <c:pt idx="289">
                  <c:v>0.40492600200000001</c:v>
                </c:pt>
                <c:pt idx="290">
                  <c:v>0.39490491150000001</c:v>
                </c:pt>
                <c:pt idx="291">
                  <c:v>0.3099760413</c:v>
                </c:pt>
                <c:pt idx="292">
                  <c:v>0.37108951810000002</c:v>
                </c:pt>
                <c:pt idx="293">
                  <c:v>0.32921394710000002</c:v>
                </c:pt>
                <c:pt idx="294">
                  <c:v>0.35622805359999998</c:v>
                </c:pt>
                <c:pt idx="295">
                  <c:v>0.26837968829999997</c:v>
                </c:pt>
                <c:pt idx="296">
                  <c:v>0.27090087530000001</c:v>
                </c:pt>
                <c:pt idx="297">
                  <c:v>0.30908802149999998</c:v>
                </c:pt>
                <c:pt idx="298">
                  <c:v>0.28717878460000001</c:v>
                </c:pt>
                <c:pt idx="299">
                  <c:v>0.29481628539999999</c:v>
                </c:pt>
                <c:pt idx="300">
                  <c:v>0.27938872580000002</c:v>
                </c:pt>
                <c:pt idx="301">
                  <c:v>0.25320515040000002</c:v>
                </c:pt>
                <c:pt idx="302">
                  <c:v>0.23216418920000001</c:v>
                </c:pt>
                <c:pt idx="303">
                  <c:v>0.26048669219999998</c:v>
                </c:pt>
                <c:pt idx="304">
                  <c:v>0.2824979722</c:v>
                </c:pt>
                <c:pt idx="305">
                  <c:v>0.20135241749999999</c:v>
                </c:pt>
                <c:pt idx="306">
                  <c:v>0.17599584160000001</c:v>
                </c:pt>
                <c:pt idx="307">
                  <c:v>0.30880683660000002</c:v>
                </c:pt>
                <c:pt idx="308">
                  <c:v>0.1874158829</c:v>
                </c:pt>
                <c:pt idx="309">
                  <c:v>0.2123827636</c:v>
                </c:pt>
                <c:pt idx="310">
                  <c:v>0.10230702160000001</c:v>
                </c:pt>
                <c:pt idx="311">
                  <c:v>0.2153464407</c:v>
                </c:pt>
                <c:pt idx="312">
                  <c:v>0.210084036</c:v>
                </c:pt>
                <c:pt idx="313">
                  <c:v>0.1489542425</c:v>
                </c:pt>
                <c:pt idx="314">
                  <c:v>0.13357315959999999</c:v>
                </c:pt>
                <c:pt idx="315">
                  <c:v>0.20731295650000001</c:v>
                </c:pt>
                <c:pt idx="316">
                  <c:v>7.8856065870000006E-2</c:v>
                </c:pt>
                <c:pt idx="317">
                  <c:v>0.156813547</c:v>
                </c:pt>
                <c:pt idx="318">
                  <c:v>0.15042251349999999</c:v>
                </c:pt>
                <c:pt idx="319">
                  <c:v>0.17767038939999999</c:v>
                </c:pt>
                <c:pt idx="320">
                  <c:v>6.1056453730000002E-2</c:v>
                </c:pt>
                <c:pt idx="321">
                  <c:v>0.15602110329999999</c:v>
                </c:pt>
                <c:pt idx="322">
                  <c:v>8.9452639220000005E-2</c:v>
                </c:pt>
                <c:pt idx="323">
                  <c:v>0.21575942640000001</c:v>
                </c:pt>
                <c:pt idx="324">
                  <c:v>8.5849441590000006E-2</c:v>
                </c:pt>
                <c:pt idx="325">
                  <c:v>0.1101060435</c:v>
                </c:pt>
                <c:pt idx="326">
                  <c:v>0.13979782160000001</c:v>
                </c:pt>
                <c:pt idx="327">
                  <c:v>8.557613939E-2</c:v>
                </c:pt>
                <c:pt idx="328">
                  <c:v>5.2194792779999999E-2</c:v>
                </c:pt>
                <c:pt idx="329">
                  <c:v>0.13754802939999999</c:v>
                </c:pt>
                <c:pt idx="330">
                  <c:v>0.12741558250000001</c:v>
                </c:pt>
                <c:pt idx="331">
                  <c:v>5.303726718E-2</c:v>
                </c:pt>
                <c:pt idx="332">
                  <c:v>2.5410378349999999E-2</c:v>
                </c:pt>
                <c:pt idx="333">
                  <c:v>0.1023698673</c:v>
                </c:pt>
                <c:pt idx="334">
                  <c:v>6.9454692299999995E-2</c:v>
                </c:pt>
                <c:pt idx="335">
                  <c:v>4.3547175819999999E-2</c:v>
                </c:pt>
                <c:pt idx="336">
                  <c:v>8.5969738660000003E-2</c:v>
                </c:pt>
                <c:pt idx="337">
                  <c:v>9.2803508039999996E-2</c:v>
                </c:pt>
                <c:pt idx="338">
                  <c:v>0.14571386580000001</c:v>
                </c:pt>
                <c:pt idx="339">
                  <c:v>3.459758684E-2</c:v>
                </c:pt>
                <c:pt idx="340">
                  <c:v>8.5047751670000005E-2</c:v>
                </c:pt>
                <c:pt idx="341">
                  <c:v>4.2669396849999999E-2</c:v>
                </c:pt>
                <c:pt idx="342">
                  <c:v>5.9882286940000001E-2</c:v>
                </c:pt>
                <c:pt idx="343">
                  <c:v>6.7808106539999996E-2</c:v>
                </c:pt>
                <c:pt idx="344">
                  <c:v>5.1704969259999997E-2</c:v>
                </c:pt>
                <c:pt idx="345">
                  <c:v>8.6482748390000003E-2</c:v>
                </c:pt>
                <c:pt idx="346">
                  <c:v>5.1824659109999997E-2</c:v>
                </c:pt>
                <c:pt idx="347">
                  <c:v>1.7794068900000001E-2</c:v>
                </c:pt>
                <c:pt idx="348">
                  <c:v>1.6784016039999999E-2</c:v>
                </c:pt>
                <c:pt idx="349">
                  <c:v>7.8842937949999997E-2</c:v>
                </c:pt>
                <c:pt idx="350">
                  <c:v>4.474513233E-2</c:v>
                </c:pt>
                <c:pt idx="351">
                  <c:v>2.548398264E-2</c:v>
                </c:pt>
                <c:pt idx="352">
                  <c:v>5.951217189E-2</c:v>
                </c:pt>
                <c:pt idx="353">
                  <c:v>9.5356151459999997E-2</c:v>
                </c:pt>
                <c:pt idx="354">
                  <c:v>6.5074510870000005E-2</c:v>
                </c:pt>
                <c:pt idx="355">
                  <c:v>1.7543859780000001E-2</c:v>
                </c:pt>
                <c:pt idx="356">
                  <c:v>-2.5548657400000001E-2</c:v>
                </c:pt>
                <c:pt idx="357">
                  <c:v>4.3863110240000003E-2</c:v>
                </c:pt>
                <c:pt idx="358">
                  <c:v>7.0850379769999999E-2</c:v>
                </c:pt>
                <c:pt idx="359">
                  <c:v>6.0781829060000001E-2</c:v>
                </c:pt>
                <c:pt idx="360">
                  <c:v>2.6569833979999999E-2</c:v>
                </c:pt>
                <c:pt idx="361">
                  <c:v>-1.7663007599999999E-2</c:v>
                </c:pt>
                <c:pt idx="362">
                  <c:v>-5.6422263379999997E-2</c:v>
                </c:pt>
                <c:pt idx="363">
                  <c:v>4.3604522940000001E-2</c:v>
                </c:pt>
                <c:pt idx="364">
                  <c:v>3.5138886420000001E-2</c:v>
                </c:pt>
                <c:pt idx="365">
                  <c:v>3.5665880890000001E-2</c:v>
                </c:pt>
                <c:pt idx="366">
                  <c:v>6.0485091060000003E-2</c:v>
                </c:pt>
                <c:pt idx="367">
                  <c:v>1.7745284359999999E-2</c:v>
                </c:pt>
                <c:pt idx="368">
                  <c:v>0</c:v>
                </c:pt>
                <c:pt idx="369">
                  <c:v>8.5465703160000003E-3</c:v>
                </c:pt>
                <c:pt idx="370">
                  <c:v>4.2844902720000001E-2</c:v>
                </c:pt>
                <c:pt idx="371">
                  <c:v>8.6131906139999999E-3</c:v>
                </c:pt>
                <c:pt idx="372">
                  <c:v>0.13140258190000001</c:v>
                </c:pt>
                <c:pt idx="373">
                  <c:v>0.1112508923</c:v>
                </c:pt>
                <c:pt idx="374">
                  <c:v>4.4424306599999998E-2</c:v>
                </c:pt>
                <c:pt idx="375">
                  <c:v>-1.7455969009999999E-2</c:v>
                </c:pt>
                <c:pt idx="376">
                  <c:v>5.1608908920000002E-2</c:v>
                </c:pt>
                <c:pt idx="377">
                  <c:v>-3.5166688260000002E-2</c:v>
                </c:pt>
                <c:pt idx="378">
                  <c:v>8.5133910179999994E-2</c:v>
                </c:pt>
                <c:pt idx="379">
                  <c:v>3.4327100960000002E-2</c:v>
                </c:pt>
                <c:pt idx="380">
                  <c:v>-1.716266759E-2</c:v>
                </c:pt>
                <c:pt idx="381">
                  <c:v>8.9727137240000008E-3</c:v>
                </c:pt>
                <c:pt idx="382">
                  <c:v>5.4733540859999999E-2</c:v>
                </c:pt>
                <c:pt idx="383">
                  <c:v>8.7755478920000005E-2</c:v>
                </c:pt>
                <c:pt idx="384">
                  <c:v>8.9653931559999997E-2</c:v>
                </c:pt>
                <c:pt idx="385">
                  <c:v>0</c:v>
                </c:pt>
                <c:pt idx="386">
                  <c:v>0</c:v>
                </c:pt>
                <c:pt idx="387">
                  <c:v>8.822932839E-3</c:v>
                </c:pt>
                <c:pt idx="388">
                  <c:v>8.8207535450000006E-3</c:v>
                </c:pt>
                <c:pt idx="389">
                  <c:v>9.5800451930000002E-2</c:v>
                </c:pt>
                <c:pt idx="390">
                  <c:v>9.1797867790000005E-3</c:v>
                </c:pt>
              </c:numCache>
            </c:numRef>
          </c:yVal>
          <c:smooth val="0"/>
        </c:ser>
        <c:ser>
          <c:idx val="2"/>
          <c:order val="2"/>
          <c:tx>
            <c:v>532 nm</c:v>
          </c:tx>
          <c:spPr>
            <a:ln w="9525" cap="rnd">
              <a:solidFill>
                <a:srgbClr val="00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'Eosin Y'!$E$3:$E$393</c:f>
              <c:numCache>
                <c:formatCode>0.000</c:formatCode>
                <c:ptCount val="391"/>
                <c:pt idx="0">
                  <c:v>534.91998290000004</c:v>
                </c:pt>
                <c:pt idx="1">
                  <c:v>535.96997069999998</c:v>
                </c:pt>
                <c:pt idx="2">
                  <c:v>536.85998540000003</c:v>
                </c:pt>
                <c:pt idx="3">
                  <c:v>537.9099731</c:v>
                </c:pt>
                <c:pt idx="4">
                  <c:v>538.95001219999995</c:v>
                </c:pt>
                <c:pt idx="5">
                  <c:v>539.84997559999999</c:v>
                </c:pt>
                <c:pt idx="6">
                  <c:v>540.88000490000002</c:v>
                </c:pt>
                <c:pt idx="7">
                  <c:v>541.9099731</c:v>
                </c:pt>
                <c:pt idx="8">
                  <c:v>542.94000240000003</c:v>
                </c:pt>
                <c:pt idx="9">
                  <c:v>543.96997069999998</c:v>
                </c:pt>
                <c:pt idx="10">
                  <c:v>544.84997559999999</c:v>
                </c:pt>
                <c:pt idx="11">
                  <c:v>545.88000490000002</c:v>
                </c:pt>
                <c:pt idx="12">
                  <c:v>546.9099731</c:v>
                </c:pt>
                <c:pt idx="13">
                  <c:v>547.94000240000003</c:v>
                </c:pt>
                <c:pt idx="14">
                  <c:v>548.96997069999998</c:v>
                </c:pt>
                <c:pt idx="15">
                  <c:v>549.84997559999999</c:v>
                </c:pt>
                <c:pt idx="16">
                  <c:v>550.88000490000002</c:v>
                </c:pt>
                <c:pt idx="17">
                  <c:v>551.9099731</c:v>
                </c:pt>
                <c:pt idx="18">
                  <c:v>552.94000240000003</c:v>
                </c:pt>
                <c:pt idx="19">
                  <c:v>553.96997069999998</c:v>
                </c:pt>
                <c:pt idx="20">
                  <c:v>554.84997559999999</c:v>
                </c:pt>
                <c:pt idx="21">
                  <c:v>555.88000490000002</c:v>
                </c:pt>
                <c:pt idx="22">
                  <c:v>556.9099731</c:v>
                </c:pt>
                <c:pt idx="23">
                  <c:v>557.94000240000003</c:v>
                </c:pt>
                <c:pt idx="24">
                  <c:v>558.96997069999998</c:v>
                </c:pt>
                <c:pt idx="25">
                  <c:v>559.84997559999999</c:v>
                </c:pt>
                <c:pt idx="26">
                  <c:v>560.88000490000002</c:v>
                </c:pt>
                <c:pt idx="27">
                  <c:v>561.9099731</c:v>
                </c:pt>
                <c:pt idx="28">
                  <c:v>562.94000240000003</c:v>
                </c:pt>
                <c:pt idx="29">
                  <c:v>563.96997069999998</c:v>
                </c:pt>
                <c:pt idx="30">
                  <c:v>564.84997559999999</c:v>
                </c:pt>
                <c:pt idx="31">
                  <c:v>565.88000490000002</c:v>
                </c:pt>
                <c:pt idx="32">
                  <c:v>566.9099731</c:v>
                </c:pt>
                <c:pt idx="33">
                  <c:v>567.94000240000003</c:v>
                </c:pt>
                <c:pt idx="34">
                  <c:v>568.96997069999998</c:v>
                </c:pt>
                <c:pt idx="35">
                  <c:v>569.84997559999999</c:v>
                </c:pt>
                <c:pt idx="36">
                  <c:v>570.88000490000002</c:v>
                </c:pt>
                <c:pt idx="37">
                  <c:v>571.9099731</c:v>
                </c:pt>
                <c:pt idx="38">
                  <c:v>572.94000240000003</c:v>
                </c:pt>
                <c:pt idx="39">
                  <c:v>573.96997069999998</c:v>
                </c:pt>
                <c:pt idx="40">
                  <c:v>574.84997559999999</c:v>
                </c:pt>
                <c:pt idx="41">
                  <c:v>575.88000490000002</c:v>
                </c:pt>
                <c:pt idx="42">
                  <c:v>576.9099731</c:v>
                </c:pt>
                <c:pt idx="43">
                  <c:v>577.94000240000003</c:v>
                </c:pt>
                <c:pt idx="44">
                  <c:v>578.96997069999998</c:v>
                </c:pt>
                <c:pt idx="45">
                  <c:v>579.84997559999999</c:v>
                </c:pt>
                <c:pt idx="46">
                  <c:v>580.88000490000002</c:v>
                </c:pt>
                <c:pt idx="47">
                  <c:v>581.9099731</c:v>
                </c:pt>
                <c:pt idx="48">
                  <c:v>582.94000240000003</c:v>
                </c:pt>
                <c:pt idx="49">
                  <c:v>583.96997069999998</c:v>
                </c:pt>
                <c:pt idx="50">
                  <c:v>584.84997559999999</c:v>
                </c:pt>
                <c:pt idx="51">
                  <c:v>585.88000490000002</c:v>
                </c:pt>
                <c:pt idx="52">
                  <c:v>586.9099731</c:v>
                </c:pt>
                <c:pt idx="53">
                  <c:v>587.94000240000003</c:v>
                </c:pt>
                <c:pt idx="54">
                  <c:v>588.96997069999998</c:v>
                </c:pt>
                <c:pt idx="55">
                  <c:v>589.84997559999999</c:v>
                </c:pt>
                <c:pt idx="56">
                  <c:v>590.85998540000003</c:v>
                </c:pt>
                <c:pt idx="57">
                  <c:v>591.88000490000002</c:v>
                </c:pt>
                <c:pt idx="58">
                  <c:v>592.89001459999997</c:v>
                </c:pt>
                <c:pt idx="59">
                  <c:v>593.9099731</c:v>
                </c:pt>
                <c:pt idx="60">
                  <c:v>594.91998290000004</c:v>
                </c:pt>
                <c:pt idx="61">
                  <c:v>595.94000240000003</c:v>
                </c:pt>
                <c:pt idx="62">
                  <c:v>596.95001219999995</c:v>
                </c:pt>
                <c:pt idx="63">
                  <c:v>597.96997069999998</c:v>
                </c:pt>
                <c:pt idx="64">
                  <c:v>598.8400269</c:v>
                </c:pt>
                <c:pt idx="65">
                  <c:v>599.84997559999999</c:v>
                </c:pt>
                <c:pt idx="66">
                  <c:v>600.85998540000003</c:v>
                </c:pt>
                <c:pt idx="67">
                  <c:v>601.88000490000002</c:v>
                </c:pt>
                <c:pt idx="68">
                  <c:v>602.89001459999997</c:v>
                </c:pt>
                <c:pt idx="69">
                  <c:v>603.9099731</c:v>
                </c:pt>
                <c:pt idx="70">
                  <c:v>604.91998290000004</c:v>
                </c:pt>
                <c:pt idx="71">
                  <c:v>605.94000240000003</c:v>
                </c:pt>
                <c:pt idx="72">
                  <c:v>606.95001219999995</c:v>
                </c:pt>
                <c:pt idx="73">
                  <c:v>607.96997069999998</c:v>
                </c:pt>
                <c:pt idx="74">
                  <c:v>608.8400269</c:v>
                </c:pt>
                <c:pt idx="75">
                  <c:v>609.84997559999999</c:v>
                </c:pt>
                <c:pt idx="76">
                  <c:v>610.88000490000002</c:v>
                </c:pt>
                <c:pt idx="77">
                  <c:v>611.9099731</c:v>
                </c:pt>
                <c:pt idx="78">
                  <c:v>612.94000240000003</c:v>
                </c:pt>
                <c:pt idx="79">
                  <c:v>613.96997069999998</c:v>
                </c:pt>
                <c:pt idx="80">
                  <c:v>614.84997559999999</c:v>
                </c:pt>
                <c:pt idx="81">
                  <c:v>615.88000490000002</c:v>
                </c:pt>
                <c:pt idx="82">
                  <c:v>616.9099731</c:v>
                </c:pt>
                <c:pt idx="83">
                  <c:v>617.94000240000003</c:v>
                </c:pt>
                <c:pt idx="84">
                  <c:v>618.96997069999998</c:v>
                </c:pt>
                <c:pt idx="85">
                  <c:v>619.84997559999999</c:v>
                </c:pt>
                <c:pt idx="86">
                  <c:v>620.84997559999999</c:v>
                </c:pt>
                <c:pt idx="87">
                  <c:v>621.84997559999999</c:v>
                </c:pt>
                <c:pt idx="88">
                  <c:v>622.84997559999999</c:v>
                </c:pt>
                <c:pt idx="89">
                  <c:v>623.84997559999999</c:v>
                </c:pt>
                <c:pt idx="90">
                  <c:v>624.84997559999999</c:v>
                </c:pt>
                <c:pt idx="91">
                  <c:v>625.84997559999999</c:v>
                </c:pt>
                <c:pt idx="92">
                  <c:v>626.84997559999999</c:v>
                </c:pt>
                <c:pt idx="93">
                  <c:v>627.84997559999999</c:v>
                </c:pt>
                <c:pt idx="94">
                  <c:v>628.84997559999999</c:v>
                </c:pt>
                <c:pt idx="95">
                  <c:v>629.84997559999999</c:v>
                </c:pt>
                <c:pt idx="96">
                  <c:v>630.85998540000003</c:v>
                </c:pt>
                <c:pt idx="97">
                  <c:v>631.88000490000002</c:v>
                </c:pt>
                <c:pt idx="98">
                  <c:v>632.89001459999997</c:v>
                </c:pt>
                <c:pt idx="99">
                  <c:v>633.9099731</c:v>
                </c:pt>
                <c:pt idx="100">
                  <c:v>634.91998290000004</c:v>
                </c:pt>
                <c:pt idx="101">
                  <c:v>635.94000240000003</c:v>
                </c:pt>
                <c:pt idx="102">
                  <c:v>636.95001219999995</c:v>
                </c:pt>
                <c:pt idx="103">
                  <c:v>637.96997069999998</c:v>
                </c:pt>
                <c:pt idx="104">
                  <c:v>638.8400269</c:v>
                </c:pt>
                <c:pt idx="105">
                  <c:v>639.84997559999999</c:v>
                </c:pt>
                <c:pt idx="106">
                  <c:v>640.85998540000003</c:v>
                </c:pt>
                <c:pt idx="107">
                  <c:v>641.88000490000002</c:v>
                </c:pt>
                <c:pt idx="108">
                  <c:v>642.89001459999997</c:v>
                </c:pt>
                <c:pt idx="109">
                  <c:v>643.9099731</c:v>
                </c:pt>
                <c:pt idx="110">
                  <c:v>644.91998290000004</c:v>
                </c:pt>
                <c:pt idx="111">
                  <c:v>645.94000240000003</c:v>
                </c:pt>
                <c:pt idx="112">
                  <c:v>646.95001219999995</c:v>
                </c:pt>
                <c:pt idx="113">
                  <c:v>647.96997069999998</c:v>
                </c:pt>
                <c:pt idx="114">
                  <c:v>648.8400269</c:v>
                </c:pt>
                <c:pt idx="115">
                  <c:v>649.84997559999999</c:v>
                </c:pt>
                <c:pt idx="116">
                  <c:v>650.84997559999999</c:v>
                </c:pt>
                <c:pt idx="117">
                  <c:v>651.84997559999999</c:v>
                </c:pt>
                <c:pt idx="118">
                  <c:v>652.84997559999999</c:v>
                </c:pt>
                <c:pt idx="119">
                  <c:v>653.84997559999999</c:v>
                </c:pt>
                <c:pt idx="120">
                  <c:v>654.84997559999999</c:v>
                </c:pt>
                <c:pt idx="121">
                  <c:v>655.84997559999999</c:v>
                </c:pt>
                <c:pt idx="122">
                  <c:v>656.84997559999999</c:v>
                </c:pt>
                <c:pt idx="123">
                  <c:v>657.84997559999999</c:v>
                </c:pt>
                <c:pt idx="124">
                  <c:v>658.84997559999999</c:v>
                </c:pt>
                <c:pt idx="125">
                  <c:v>659.84997559999999</c:v>
                </c:pt>
                <c:pt idx="126">
                  <c:v>660.84997559999999</c:v>
                </c:pt>
                <c:pt idx="127">
                  <c:v>661.84997559999999</c:v>
                </c:pt>
                <c:pt idx="128">
                  <c:v>662.84997559999999</c:v>
                </c:pt>
                <c:pt idx="129">
                  <c:v>663.84997559999999</c:v>
                </c:pt>
                <c:pt idx="130">
                  <c:v>664.84997559999999</c:v>
                </c:pt>
                <c:pt idx="131">
                  <c:v>665.84997559999999</c:v>
                </c:pt>
                <c:pt idx="132">
                  <c:v>666.84997559999999</c:v>
                </c:pt>
                <c:pt idx="133">
                  <c:v>667.84997559999999</c:v>
                </c:pt>
                <c:pt idx="134">
                  <c:v>668.84997559999999</c:v>
                </c:pt>
                <c:pt idx="135">
                  <c:v>669.84997559999999</c:v>
                </c:pt>
                <c:pt idx="136">
                  <c:v>670.84997559999999</c:v>
                </c:pt>
                <c:pt idx="137">
                  <c:v>671.84997559999999</c:v>
                </c:pt>
                <c:pt idx="138">
                  <c:v>672.84997559999999</c:v>
                </c:pt>
                <c:pt idx="139">
                  <c:v>673.84997559999999</c:v>
                </c:pt>
                <c:pt idx="140">
                  <c:v>674.84997559999999</c:v>
                </c:pt>
                <c:pt idx="141">
                  <c:v>675.84997559999999</c:v>
                </c:pt>
                <c:pt idx="142">
                  <c:v>676.84997559999999</c:v>
                </c:pt>
                <c:pt idx="143">
                  <c:v>677.84997559999999</c:v>
                </c:pt>
                <c:pt idx="144">
                  <c:v>678.84997559999999</c:v>
                </c:pt>
                <c:pt idx="145">
                  <c:v>679.84997559999999</c:v>
                </c:pt>
                <c:pt idx="146">
                  <c:v>680.84997559999999</c:v>
                </c:pt>
                <c:pt idx="147">
                  <c:v>681.84997559999999</c:v>
                </c:pt>
                <c:pt idx="148">
                  <c:v>682.84997559999999</c:v>
                </c:pt>
                <c:pt idx="149">
                  <c:v>683.84997559999999</c:v>
                </c:pt>
                <c:pt idx="150">
                  <c:v>684.84997559999999</c:v>
                </c:pt>
                <c:pt idx="151">
                  <c:v>685.84997559999999</c:v>
                </c:pt>
                <c:pt idx="152">
                  <c:v>686.84997559999999</c:v>
                </c:pt>
                <c:pt idx="153">
                  <c:v>687.84997559999999</c:v>
                </c:pt>
                <c:pt idx="154">
                  <c:v>688.84997559999999</c:v>
                </c:pt>
                <c:pt idx="155">
                  <c:v>689.84997559999999</c:v>
                </c:pt>
                <c:pt idx="156">
                  <c:v>690.8400269</c:v>
                </c:pt>
                <c:pt idx="157">
                  <c:v>691.96997069999998</c:v>
                </c:pt>
                <c:pt idx="158">
                  <c:v>692.95001219999995</c:v>
                </c:pt>
                <c:pt idx="159">
                  <c:v>693.94000240000003</c:v>
                </c:pt>
                <c:pt idx="160">
                  <c:v>694.91998290000004</c:v>
                </c:pt>
                <c:pt idx="161">
                  <c:v>695.9099731</c:v>
                </c:pt>
                <c:pt idx="162">
                  <c:v>696.90002440000001</c:v>
                </c:pt>
                <c:pt idx="163">
                  <c:v>697.88000490000002</c:v>
                </c:pt>
                <c:pt idx="164">
                  <c:v>698.86999509999998</c:v>
                </c:pt>
                <c:pt idx="165">
                  <c:v>699.84997559999999</c:v>
                </c:pt>
                <c:pt idx="166">
                  <c:v>700.8400269</c:v>
                </c:pt>
                <c:pt idx="167">
                  <c:v>701.96997069999998</c:v>
                </c:pt>
                <c:pt idx="168">
                  <c:v>702.95001219999995</c:v>
                </c:pt>
                <c:pt idx="169">
                  <c:v>703.94000240000003</c:v>
                </c:pt>
                <c:pt idx="170">
                  <c:v>704.91998290000004</c:v>
                </c:pt>
                <c:pt idx="171">
                  <c:v>705.9099731</c:v>
                </c:pt>
                <c:pt idx="172">
                  <c:v>706.90002440000001</c:v>
                </c:pt>
                <c:pt idx="173">
                  <c:v>707.88000490000002</c:v>
                </c:pt>
                <c:pt idx="174">
                  <c:v>708.86999509999998</c:v>
                </c:pt>
                <c:pt idx="175">
                  <c:v>709.84997559999999</c:v>
                </c:pt>
                <c:pt idx="176">
                  <c:v>710.8400269</c:v>
                </c:pt>
                <c:pt idx="177">
                  <c:v>711.96997069999998</c:v>
                </c:pt>
                <c:pt idx="178">
                  <c:v>712.95001219999995</c:v>
                </c:pt>
                <c:pt idx="179">
                  <c:v>713.94000240000003</c:v>
                </c:pt>
                <c:pt idx="180">
                  <c:v>714.91998290000004</c:v>
                </c:pt>
                <c:pt idx="181">
                  <c:v>715.9099731</c:v>
                </c:pt>
                <c:pt idx="182">
                  <c:v>716.90002440000001</c:v>
                </c:pt>
                <c:pt idx="183">
                  <c:v>717.88000490000002</c:v>
                </c:pt>
                <c:pt idx="184">
                  <c:v>718.86999509999998</c:v>
                </c:pt>
                <c:pt idx="185">
                  <c:v>719.84997559999999</c:v>
                </c:pt>
                <c:pt idx="186">
                  <c:v>720.8400269</c:v>
                </c:pt>
                <c:pt idx="187">
                  <c:v>721.96997069999998</c:v>
                </c:pt>
                <c:pt idx="188">
                  <c:v>722.95001219999995</c:v>
                </c:pt>
                <c:pt idx="189">
                  <c:v>723.94000240000003</c:v>
                </c:pt>
                <c:pt idx="190">
                  <c:v>724.91998290000004</c:v>
                </c:pt>
                <c:pt idx="191">
                  <c:v>725.9099731</c:v>
                </c:pt>
                <c:pt idx="192">
                  <c:v>726.90002440000001</c:v>
                </c:pt>
                <c:pt idx="193">
                  <c:v>727.88000490000002</c:v>
                </c:pt>
                <c:pt idx="194">
                  <c:v>728.86999509999998</c:v>
                </c:pt>
                <c:pt idx="195">
                  <c:v>729.84997559999999</c:v>
                </c:pt>
                <c:pt idx="196">
                  <c:v>730.96997069999998</c:v>
                </c:pt>
                <c:pt idx="197">
                  <c:v>731.94000240000003</c:v>
                </c:pt>
                <c:pt idx="198">
                  <c:v>732.9099731</c:v>
                </c:pt>
                <c:pt idx="199">
                  <c:v>733.88000490000002</c:v>
                </c:pt>
                <c:pt idx="200">
                  <c:v>734.85998540000003</c:v>
                </c:pt>
                <c:pt idx="201">
                  <c:v>735.96997069999998</c:v>
                </c:pt>
                <c:pt idx="202">
                  <c:v>736.94000240000003</c:v>
                </c:pt>
                <c:pt idx="203">
                  <c:v>737.9099731</c:v>
                </c:pt>
                <c:pt idx="204">
                  <c:v>738.88000490000002</c:v>
                </c:pt>
                <c:pt idx="205">
                  <c:v>739.85998540000003</c:v>
                </c:pt>
                <c:pt idx="206">
                  <c:v>740.96997069999998</c:v>
                </c:pt>
                <c:pt idx="207">
                  <c:v>741.94000240000003</c:v>
                </c:pt>
                <c:pt idx="208">
                  <c:v>742.9099731</c:v>
                </c:pt>
                <c:pt idx="209">
                  <c:v>743.88000490000002</c:v>
                </c:pt>
                <c:pt idx="210">
                  <c:v>744.85998540000003</c:v>
                </c:pt>
                <c:pt idx="211">
                  <c:v>745.96997069999998</c:v>
                </c:pt>
                <c:pt idx="212">
                  <c:v>746.94000240000003</c:v>
                </c:pt>
                <c:pt idx="213">
                  <c:v>747.9099731</c:v>
                </c:pt>
                <c:pt idx="214">
                  <c:v>748.88000490000002</c:v>
                </c:pt>
                <c:pt idx="215">
                  <c:v>749.85998540000003</c:v>
                </c:pt>
                <c:pt idx="216">
                  <c:v>750.96997069999998</c:v>
                </c:pt>
                <c:pt idx="217">
                  <c:v>751.94000240000003</c:v>
                </c:pt>
                <c:pt idx="218">
                  <c:v>752.9099731</c:v>
                </c:pt>
                <c:pt idx="219">
                  <c:v>753.88000490000002</c:v>
                </c:pt>
                <c:pt idx="220">
                  <c:v>754.85998540000003</c:v>
                </c:pt>
                <c:pt idx="221">
                  <c:v>755.96997069999998</c:v>
                </c:pt>
                <c:pt idx="222">
                  <c:v>756.94000240000003</c:v>
                </c:pt>
                <c:pt idx="223">
                  <c:v>757.9099731</c:v>
                </c:pt>
                <c:pt idx="224">
                  <c:v>758.88000490000002</c:v>
                </c:pt>
                <c:pt idx="225">
                  <c:v>759.85998540000003</c:v>
                </c:pt>
                <c:pt idx="226">
                  <c:v>760.96997069999998</c:v>
                </c:pt>
                <c:pt idx="227">
                  <c:v>761.94000240000003</c:v>
                </c:pt>
                <c:pt idx="228">
                  <c:v>762.9099731</c:v>
                </c:pt>
                <c:pt idx="229">
                  <c:v>763.88000490000002</c:v>
                </c:pt>
                <c:pt idx="230">
                  <c:v>764.85998540000003</c:v>
                </c:pt>
                <c:pt idx="231">
                  <c:v>765.96997069999998</c:v>
                </c:pt>
                <c:pt idx="232">
                  <c:v>766.94000240000003</c:v>
                </c:pt>
                <c:pt idx="233">
                  <c:v>767.9099731</c:v>
                </c:pt>
                <c:pt idx="234">
                  <c:v>768.88000490000002</c:v>
                </c:pt>
                <c:pt idx="235">
                  <c:v>769.85998540000003</c:v>
                </c:pt>
                <c:pt idx="236">
                  <c:v>770.95001219999995</c:v>
                </c:pt>
                <c:pt idx="237">
                  <c:v>771.9099731</c:v>
                </c:pt>
                <c:pt idx="238">
                  <c:v>772.86999509999998</c:v>
                </c:pt>
                <c:pt idx="239">
                  <c:v>773.96997069999998</c:v>
                </c:pt>
                <c:pt idx="240">
                  <c:v>774.92999269999996</c:v>
                </c:pt>
                <c:pt idx="241">
                  <c:v>775.89001459999997</c:v>
                </c:pt>
                <c:pt idx="242">
                  <c:v>776.8400269</c:v>
                </c:pt>
                <c:pt idx="243">
                  <c:v>777.94000240000003</c:v>
                </c:pt>
                <c:pt idx="244">
                  <c:v>778.90002440000001</c:v>
                </c:pt>
                <c:pt idx="245">
                  <c:v>779.85998540000003</c:v>
                </c:pt>
                <c:pt idx="246">
                  <c:v>780.95001219999995</c:v>
                </c:pt>
                <c:pt idx="247">
                  <c:v>781.9099731</c:v>
                </c:pt>
                <c:pt idx="248">
                  <c:v>782.86999509999998</c:v>
                </c:pt>
                <c:pt idx="249">
                  <c:v>783.96997069999998</c:v>
                </c:pt>
                <c:pt idx="250">
                  <c:v>784.92999269999996</c:v>
                </c:pt>
                <c:pt idx="251">
                  <c:v>785.89001459999997</c:v>
                </c:pt>
                <c:pt idx="252">
                  <c:v>786.8400269</c:v>
                </c:pt>
                <c:pt idx="253">
                  <c:v>787.94000240000003</c:v>
                </c:pt>
                <c:pt idx="254">
                  <c:v>788.90002440000001</c:v>
                </c:pt>
                <c:pt idx="255">
                  <c:v>789.85998540000003</c:v>
                </c:pt>
                <c:pt idx="256">
                  <c:v>790.95001219999995</c:v>
                </c:pt>
                <c:pt idx="257">
                  <c:v>791.9099731</c:v>
                </c:pt>
                <c:pt idx="258">
                  <c:v>792.86999509999998</c:v>
                </c:pt>
                <c:pt idx="259">
                  <c:v>793.96997069999998</c:v>
                </c:pt>
                <c:pt idx="260">
                  <c:v>794.92999269999996</c:v>
                </c:pt>
                <c:pt idx="261">
                  <c:v>795.89001459999997</c:v>
                </c:pt>
                <c:pt idx="262">
                  <c:v>796.8400269</c:v>
                </c:pt>
                <c:pt idx="263">
                  <c:v>797.94000240000003</c:v>
                </c:pt>
                <c:pt idx="264">
                  <c:v>798.90002440000001</c:v>
                </c:pt>
                <c:pt idx="265">
                  <c:v>799.85998540000003</c:v>
                </c:pt>
                <c:pt idx="266">
                  <c:v>800.94000240000003</c:v>
                </c:pt>
              </c:numCache>
            </c:numRef>
          </c:xVal>
          <c:yVal>
            <c:numRef>
              <c:f>'Eosin Y'!$F$3:$F$393</c:f>
              <c:numCache>
                <c:formatCode>0.000</c:formatCode>
                <c:ptCount val="391"/>
                <c:pt idx="0">
                  <c:v>6.0889288780000002E-2</c:v>
                </c:pt>
                <c:pt idx="1">
                  <c:v>7.4385389689999998E-2</c:v>
                </c:pt>
                <c:pt idx="2">
                  <c:v>0.1298785657</c:v>
                </c:pt>
                <c:pt idx="3">
                  <c:v>0.13840298349999999</c:v>
                </c:pt>
                <c:pt idx="4">
                  <c:v>0.2001171112</c:v>
                </c:pt>
                <c:pt idx="5">
                  <c:v>0.14643968639999999</c:v>
                </c:pt>
                <c:pt idx="6">
                  <c:v>0.1992443502</c:v>
                </c:pt>
                <c:pt idx="7">
                  <c:v>0.24714659150000001</c:v>
                </c:pt>
                <c:pt idx="8">
                  <c:v>0.28585612770000002</c:v>
                </c:pt>
                <c:pt idx="9">
                  <c:v>0.39501115679999999</c:v>
                </c:pt>
                <c:pt idx="10">
                  <c:v>0.41655817630000003</c:v>
                </c:pt>
                <c:pt idx="11">
                  <c:v>0.58015853169999998</c:v>
                </c:pt>
                <c:pt idx="12">
                  <c:v>0.65072393419999996</c:v>
                </c:pt>
                <c:pt idx="13">
                  <c:v>0.78504347799999996</c:v>
                </c:pt>
                <c:pt idx="14">
                  <c:v>0.96183049679999999</c:v>
                </c:pt>
                <c:pt idx="15">
                  <c:v>1.021250725</c:v>
                </c:pt>
                <c:pt idx="16">
                  <c:v>1.142882586</c:v>
                </c:pt>
                <c:pt idx="17">
                  <c:v>1.387610674</c:v>
                </c:pt>
                <c:pt idx="18">
                  <c:v>1.5207631589999999</c:v>
                </c:pt>
                <c:pt idx="19">
                  <c:v>1.8189951179999999</c:v>
                </c:pt>
                <c:pt idx="20">
                  <c:v>1.9853506089999999</c:v>
                </c:pt>
                <c:pt idx="21">
                  <c:v>2.2269926070000001</c:v>
                </c:pt>
                <c:pt idx="22">
                  <c:v>2.3677189350000001</c:v>
                </c:pt>
                <c:pt idx="23">
                  <c:v>2.69881773</c:v>
                </c:pt>
                <c:pt idx="24">
                  <c:v>2.9337055680000002</c:v>
                </c:pt>
                <c:pt idx="25">
                  <c:v>3.0513844489999999</c:v>
                </c:pt>
                <c:pt idx="26">
                  <c:v>3.2373659610000001</c:v>
                </c:pt>
                <c:pt idx="27">
                  <c:v>3.3965406420000002</c:v>
                </c:pt>
                <c:pt idx="28">
                  <c:v>3.4683430190000002</c:v>
                </c:pt>
                <c:pt idx="29">
                  <c:v>3.498313665</c:v>
                </c:pt>
                <c:pt idx="30">
                  <c:v>3.5974922180000002</c:v>
                </c:pt>
                <c:pt idx="31">
                  <c:v>3.6341962809999999</c:v>
                </c:pt>
                <c:pt idx="32">
                  <c:v>3.546586037</c:v>
                </c:pt>
                <c:pt idx="33">
                  <c:v>3.5594701770000001</c:v>
                </c:pt>
                <c:pt idx="34">
                  <c:v>3.4616138940000001</c:v>
                </c:pt>
                <c:pt idx="35">
                  <c:v>3.4628901480000001</c:v>
                </c:pt>
                <c:pt idx="36">
                  <c:v>3.3767204280000001</c:v>
                </c:pt>
                <c:pt idx="37">
                  <c:v>3.2068996429999999</c:v>
                </c:pt>
                <c:pt idx="38">
                  <c:v>3.1693465710000002</c:v>
                </c:pt>
                <c:pt idx="39">
                  <c:v>3.0337977409999999</c:v>
                </c:pt>
                <c:pt idx="40">
                  <c:v>2.993436575</c:v>
                </c:pt>
                <c:pt idx="41">
                  <c:v>2.8036625389999998</c:v>
                </c:pt>
                <c:pt idx="42">
                  <c:v>2.818844795</c:v>
                </c:pt>
                <c:pt idx="43">
                  <c:v>2.6882302760000001</c:v>
                </c:pt>
                <c:pt idx="44">
                  <c:v>2.66024065</c:v>
                </c:pt>
                <c:pt idx="45">
                  <c:v>2.596486568</c:v>
                </c:pt>
                <c:pt idx="46">
                  <c:v>2.5037631990000002</c:v>
                </c:pt>
                <c:pt idx="47">
                  <c:v>2.4462721350000001</c:v>
                </c:pt>
                <c:pt idx="48">
                  <c:v>2.3497087959999998</c:v>
                </c:pt>
                <c:pt idx="49">
                  <c:v>2.3153474329999999</c:v>
                </c:pt>
                <c:pt idx="50">
                  <c:v>2.326257467</c:v>
                </c:pt>
                <c:pt idx="51">
                  <c:v>2.223804474</c:v>
                </c:pt>
                <c:pt idx="52">
                  <c:v>2.1376128200000002</c:v>
                </c:pt>
                <c:pt idx="53">
                  <c:v>2.073739529</c:v>
                </c:pt>
                <c:pt idx="54">
                  <c:v>1.958601832</c:v>
                </c:pt>
                <c:pt idx="55">
                  <c:v>1.9870991710000001</c:v>
                </c:pt>
                <c:pt idx="56">
                  <c:v>1.9046899079999999</c:v>
                </c:pt>
                <c:pt idx="57">
                  <c:v>1.881515026</c:v>
                </c:pt>
                <c:pt idx="58">
                  <c:v>1.803836346</c:v>
                </c:pt>
                <c:pt idx="59">
                  <c:v>1.747673392</c:v>
                </c:pt>
                <c:pt idx="60">
                  <c:v>1.781322718</c:v>
                </c:pt>
                <c:pt idx="61">
                  <c:v>1.6957921979999999</c:v>
                </c:pt>
                <c:pt idx="62">
                  <c:v>1.706876278</c:v>
                </c:pt>
                <c:pt idx="63">
                  <c:v>1.53055644</c:v>
                </c:pt>
                <c:pt idx="64">
                  <c:v>1.528893828</c:v>
                </c:pt>
                <c:pt idx="65">
                  <c:v>1.4305417540000001</c:v>
                </c:pt>
                <c:pt idx="66">
                  <c:v>1.436161518</c:v>
                </c:pt>
                <c:pt idx="67">
                  <c:v>1.3962998390000001</c:v>
                </c:pt>
                <c:pt idx="68">
                  <c:v>1.359547496</c:v>
                </c:pt>
                <c:pt idx="69">
                  <c:v>1.258050442</c:v>
                </c:pt>
                <c:pt idx="70">
                  <c:v>1.239095211</c:v>
                </c:pt>
                <c:pt idx="71">
                  <c:v>1.1642104390000001</c:v>
                </c:pt>
                <c:pt idx="72">
                  <c:v>1.1381229159999999</c:v>
                </c:pt>
                <c:pt idx="73">
                  <c:v>1.085900426</c:v>
                </c:pt>
                <c:pt idx="74">
                  <c:v>1.010166168</c:v>
                </c:pt>
                <c:pt idx="75">
                  <c:v>0.98715978859999998</c:v>
                </c:pt>
                <c:pt idx="76">
                  <c:v>0.96009474989999999</c:v>
                </c:pt>
                <c:pt idx="77">
                  <c:v>0.93439662459999995</c:v>
                </c:pt>
                <c:pt idx="78">
                  <c:v>0.87285214659999999</c:v>
                </c:pt>
                <c:pt idx="79">
                  <c:v>0.87431055310000005</c:v>
                </c:pt>
                <c:pt idx="80">
                  <c:v>0.762927413</c:v>
                </c:pt>
                <c:pt idx="81">
                  <c:v>0.78181594610000005</c:v>
                </c:pt>
                <c:pt idx="82">
                  <c:v>0.71110469099999996</c:v>
                </c:pt>
                <c:pt idx="83">
                  <c:v>0.7083740234</c:v>
                </c:pt>
                <c:pt idx="84">
                  <c:v>0.66776764389999999</c:v>
                </c:pt>
                <c:pt idx="85">
                  <c:v>0.638310194</c:v>
                </c:pt>
                <c:pt idx="86">
                  <c:v>0.59250265359999998</c:v>
                </c:pt>
                <c:pt idx="87">
                  <c:v>0.63570064309999996</c:v>
                </c:pt>
                <c:pt idx="88">
                  <c:v>0.50045329329999999</c:v>
                </c:pt>
                <c:pt idx="89">
                  <c:v>0.57133060690000004</c:v>
                </c:pt>
                <c:pt idx="90">
                  <c:v>0.51078772539999995</c:v>
                </c:pt>
                <c:pt idx="91">
                  <c:v>0.49696704749999998</c:v>
                </c:pt>
                <c:pt idx="92">
                  <c:v>0.497148484</c:v>
                </c:pt>
                <c:pt idx="93">
                  <c:v>0.3967379332</c:v>
                </c:pt>
                <c:pt idx="94">
                  <c:v>0.43933835630000001</c:v>
                </c:pt>
                <c:pt idx="95">
                  <c:v>0.40922850370000002</c:v>
                </c:pt>
                <c:pt idx="96">
                  <c:v>0.43280503149999999</c:v>
                </c:pt>
                <c:pt idx="97">
                  <c:v>0.37258931989999999</c:v>
                </c:pt>
                <c:pt idx="98">
                  <c:v>0.34624737500000002</c:v>
                </c:pt>
                <c:pt idx="99">
                  <c:v>0.30691149829999997</c:v>
                </c:pt>
                <c:pt idx="100">
                  <c:v>0.32211184500000001</c:v>
                </c:pt>
                <c:pt idx="101">
                  <c:v>0.31459131839999999</c:v>
                </c:pt>
                <c:pt idx="102">
                  <c:v>0.28506678340000002</c:v>
                </c:pt>
                <c:pt idx="103">
                  <c:v>0.28429281709999998</c:v>
                </c:pt>
                <c:pt idx="104">
                  <c:v>0.23779156800000001</c:v>
                </c:pt>
                <c:pt idx="105">
                  <c:v>0.25433641670000001</c:v>
                </c:pt>
                <c:pt idx="106">
                  <c:v>0.26411503549999998</c:v>
                </c:pt>
                <c:pt idx="107">
                  <c:v>0.27098917960000002</c:v>
                </c:pt>
                <c:pt idx="108">
                  <c:v>0.241798982</c:v>
                </c:pt>
                <c:pt idx="109">
                  <c:v>0.20617342</c:v>
                </c:pt>
                <c:pt idx="110">
                  <c:v>0.23211617770000001</c:v>
                </c:pt>
                <c:pt idx="111">
                  <c:v>0.173074007</c:v>
                </c:pt>
                <c:pt idx="112">
                  <c:v>0.18040902910000001</c:v>
                </c:pt>
                <c:pt idx="113">
                  <c:v>0.20126076039999999</c:v>
                </c:pt>
                <c:pt idx="114">
                  <c:v>0.20865410570000001</c:v>
                </c:pt>
                <c:pt idx="115">
                  <c:v>0.17794914540000001</c:v>
                </c:pt>
                <c:pt idx="116">
                  <c:v>0.21088625489999999</c:v>
                </c:pt>
                <c:pt idx="117">
                  <c:v>0.15739692750000001</c:v>
                </c:pt>
                <c:pt idx="118">
                  <c:v>0.13884320859999999</c:v>
                </c:pt>
                <c:pt idx="119">
                  <c:v>0.13126517830000001</c:v>
                </c:pt>
                <c:pt idx="120">
                  <c:v>0.1187560335</c:v>
                </c:pt>
                <c:pt idx="121">
                  <c:v>0.1150930077</c:v>
                </c:pt>
                <c:pt idx="122">
                  <c:v>0.13811752199999999</c:v>
                </c:pt>
                <c:pt idx="123">
                  <c:v>0.1010035425</c:v>
                </c:pt>
                <c:pt idx="124">
                  <c:v>0.13664148749999999</c:v>
                </c:pt>
                <c:pt idx="125">
                  <c:v>6.6266611219999993E-2</c:v>
                </c:pt>
                <c:pt idx="126">
                  <c:v>9.41285491E-2</c:v>
                </c:pt>
                <c:pt idx="127">
                  <c:v>0.1093119234</c:v>
                </c:pt>
                <c:pt idx="128">
                  <c:v>0.1669630855</c:v>
                </c:pt>
                <c:pt idx="129">
                  <c:v>0.12203438580000001</c:v>
                </c:pt>
                <c:pt idx="130">
                  <c:v>0.1221395954</c:v>
                </c:pt>
                <c:pt idx="131">
                  <c:v>6.4689561719999997E-2</c:v>
                </c:pt>
                <c:pt idx="132">
                  <c:v>5.0514526669999997E-2</c:v>
                </c:pt>
                <c:pt idx="133">
                  <c:v>8.5511498150000004E-2</c:v>
                </c:pt>
                <c:pt idx="134">
                  <c:v>7.1228116750000001E-2</c:v>
                </c:pt>
                <c:pt idx="135">
                  <c:v>4.9985364079999997E-2</c:v>
                </c:pt>
                <c:pt idx="136">
                  <c:v>3.003273532E-2</c:v>
                </c:pt>
                <c:pt idx="137">
                  <c:v>8.6666375399999995E-2</c:v>
                </c:pt>
                <c:pt idx="138">
                  <c:v>2.9343798760000001E-2</c:v>
                </c:pt>
                <c:pt idx="139">
                  <c:v>5.7089030739999998E-2</c:v>
                </c:pt>
                <c:pt idx="140">
                  <c:v>4.3371092530000002E-2</c:v>
                </c:pt>
                <c:pt idx="141">
                  <c:v>7.0644922550000003E-2</c:v>
                </c:pt>
                <c:pt idx="142">
                  <c:v>8.6474023760000004E-2</c:v>
                </c:pt>
                <c:pt idx="143">
                  <c:v>2.875835635E-2</c:v>
                </c:pt>
                <c:pt idx="144">
                  <c:v>0.1080349162</c:v>
                </c:pt>
                <c:pt idx="145">
                  <c:v>1.436957065E-2</c:v>
                </c:pt>
                <c:pt idx="146">
                  <c:v>1.471053343E-2</c:v>
                </c:pt>
                <c:pt idx="147">
                  <c:v>5.0645366310000002E-2</c:v>
                </c:pt>
                <c:pt idx="148">
                  <c:v>4.3558433649999999E-2</c:v>
                </c:pt>
                <c:pt idx="149">
                  <c:v>4.265968874E-2</c:v>
                </c:pt>
                <c:pt idx="150">
                  <c:v>-7.1575301699999998E-3</c:v>
                </c:pt>
                <c:pt idx="151">
                  <c:v>5.0670295949999999E-2</c:v>
                </c:pt>
                <c:pt idx="152">
                  <c:v>4.3401524419999997E-2</c:v>
                </c:pt>
                <c:pt idx="153">
                  <c:v>5.8267418299999998E-2</c:v>
                </c:pt>
                <c:pt idx="154">
                  <c:v>2.8680618849999999E-2</c:v>
                </c:pt>
                <c:pt idx="155">
                  <c:v>5.1023382690000001E-2</c:v>
                </c:pt>
                <c:pt idx="156">
                  <c:v>0</c:v>
                </c:pt>
                <c:pt idx="157">
                  <c:v>-3.7475079299999998E-2</c:v>
                </c:pt>
                <c:pt idx="158">
                  <c:v>9.44012776E-2</c:v>
                </c:pt>
                <c:pt idx="159">
                  <c:v>5.1205899569999998E-2</c:v>
                </c:pt>
                <c:pt idx="160">
                  <c:v>1.4779344200000001E-2</c:v>
                </c:pt>
                <c:pt idx="161">
                  <c:v>7.4535640890000003E-3</c:v>
                </c:pt>
                <c:pt idx="162">
                  <c:v>7.3193581770000004E-3</c:v>
                </c:pt>
                <c:pt idx="163">
                  <c:v>-2.1894294769999999E-2</c:v>
                </c:pt>
                <c:pt idx="164">
                  <c:v>8.5932798680000005E-2</c:v>
                </c:pt>
                <c:pt idx="165">
                  <c:v>-7.1257553059999998E-3</c:v>
                </c:pt>
                <c:pt idx="166">
                  <c:v>0</c:v>
                </c:pt>
                <c:pt idx="167">
                  <c:v>0</c:v>
                </c:pt>
                <c:pt idx="168">
                  <c:v>8.0183692279999996E-2</c:v>
                </c:pt>
                <c:pt idx="169">
                  <c:v>7.7149178830000003E-3</c:v>
                </c:pt>
                <c:pt idx="170">
                  <c:v>4.3409056959999998E-2</c:v>
                </c:pt>
                <c:pt idx="171">
                  <c:v>-1.4311474750000001E-2</c:v>
                </c:pt>
                <c:pt idx="172">
                  <c:v>7.9022988680000003E-2</c:v>
                </c:pt>
                <c:pt idx="173">
                  <c:v>2.1886786450000001E-2</c:v>
                </c:pt>
                <c:pt idx="174">
                  <c:v>7.3147001679999997E-3</c:v>
                </c:pt>
                <c:pt idx="175">
                  <c:v>3.6350153390000001E-2</c:v>
                </c:pt>
                <c:pt idx="176">
                  <c:v>-7.2966073640000004E-3</c:v>
                </c:pt>
                <c:pt idx="177">
                  <c:v>3.5506825890000003E-2</c:v>
                </c:pt>
                <c:pt idx="178">
                  <c:v>5.1483456050000001E-2</c:v>
                </c:pt>
                <c:pt idx="179">
                  <c:v>0</c:v>
                </c:pt>
                <c:pt idx="180">
                  <c:v>2.910636179E-2</c:v>
                </c:pt>
                <c:pt idx="181">
                  <c:v>1.482359972E-2</c:v>
                </c:pt>
                <c:pt idx="182">
                  <c:v>9.3831650909999995E-2</c:v>
                </c:pt>
                <c:pt idx="183">
                  <c:v>1.4370912689999999E-2</c:v>
                </c:pt>
                <c:pt idx="184">
                  <c:v>2.1332271399999998E-2</c:v>
                </c:pt>
                <c:pt idx="185">
                  <c:v>5.1237758250000001E-2</c:v>
                </c:pt>
                <c:pt idx="186">
                  <c:v>5.2628017960000002E-2</c:v>
                </c:pt>
                <c:pt idx="187">
                  <c:v>-7.6066451150000004E-3</c:v>
                </c:pt>
                <c:pt idx="188">
                  <c:v>6.0639593749999998E-2</c:v>
                </c:pt>
                <c:pt idx="189">
                  <c:v>-7.4513428839999996E-3</c:v>
                </c:pt>
                <c:pt idx="190">
                  <c:v>-4.5195698739999998E-2</c:v>
                </c:pt>
                <c:pt idx="191">
                  <c:v>0</c:v>
                </c:pt>
                <c:pt idx="192">
                  <c:v>2.219558693E-2</c:v>
                </c:pt>
                <c:pt idx="193">
                  <c:v>2.9053932059999999E-2</c:v>
                </c:pt>
                <c:pt idx="194">
                  <c:v>1.4194463379999999E-2</c:v>
                </c:pt>
                <c:pt idx="195">
                  <c:v>-3.61289978E-2</c:v>
                </c:pt>
                <c:pt idx="196">
                  <c:v>3.677877039E-2</c:v>
                </c:pt>
                <c:pt idx="197">
                  <c:v>1.435327716E-2</c:v>
                </c:pt>
                <c:pt idx="198">
                  <c:v>-5.0638407470000001E-2</c:v>
                </c:pt>
                <c:pt idx="199">
                  <c:v>7.206168491E-3</c:v>
                </c:pt>
                <c:pt idx="200">
                  <c:v>-4.4308893379999999E-2</c:v>
                </c:pt>
                <c:pt idx="201">
                  <c:v>7.3367031289999999E-3</c:v>
                </c:pt>
                <c:pt idx="202">
                  <c:v>-2.9257731509999999E-2</c:v>
                </c:pt>
                <c:pt idx="203">
                  <c:v>0</c:v>
                </c:pt>
                <c:pt idx="204">
                  <c:v>-1.4550110329999999E-2</c:v>
                </c:pt>
                <c:pt idx="205">
                  <c:v>-4.3206185100000002E-2</c:v>
                </c:pt>
                <c:pt idx="206">
                  <c:v>-1.4464662410000001E-2</c:v>
                </c:pt>
                <c:pt idx="207">
                  <c:v>-7.3846518060000001E-3</c:v>
                </c:pt>
                <c:pt idx="208">
                  <c:v>0</c:v>
                </c:pt>
                <c:pt idx="209">
                  <c:v>1.469065156E-2</c:v>
                </c:pt>
                <c:pt idx="210">
                  <c:v>1.444690023E-2</c:v>
                </c:pt>
                <c:pt idx="211">
                  <c:v>3.6384277049999997E-2</c:v>
                </c:pt>
                <c:pt idx="212">
                  <c:v>-7.1599897930000002E-3</c:v>
                </c:pt>
                <c:pt idx="213">
                  <c:v>-2.8885455800000001E-2</c:v>
                </c:pt>
                <c:pt idx="214">
                  <c:v>7.4825659390000002E-3</c:v>
                </c:pt>
                <c:pt idx="215">
                  <c:v>4.2989179490000001E-2</c:v>
                </c:pt>
                <c:pt idx="216">
                  <c:v>-2.1783171220000001E-2</c:v>
                </c:pt>
                <c:pt idx="217">
                  <c:v>-7.1559427310000003E-3</c:v>
                </c:pt>
                <c:pt idx="218">
                  <c:v>-7.2663328609999999E-3</c:v>
                </c:pt>
                <c:pt idx="219">
                  <c:v>9.9569007749999994E-2</c:v>
                </c:pt>
                <c:pt idx="220">
                  <c:v>-1.4698209239999999E-2</c:v>
                </c:pt>
                <c:pt idx="221">
                  <c:v>-4.3170750139999998E-2</c:v>
                </c:pt>
                <c:pt idx="222">
                  <c:v>2.883797511E-2</c:v>
                </c:pt>
                <c:pt idx="223">
                  <c:v>2.9623484240000001E-2</c:v>
                </c:pt>
                <c:pt idx="224">
                  <c:v>3.6949995909999998E-2</c:v>
                </c:pt>
                <c:pt idx="225">
                  <c:v>0</c:v>
                </c:pt>
                <c:pt idx="226">
                  <c:v>7.3495367539999999E-3</c:v>
                </c:pt>
                <c:pt idx="227">
                  <c:v>1.610474475E-2</c:v>
                </c:pt>
                <c:pt idx="228">
                  <c:v>2.1966436879999999E-2</c:v>
                </c:pt>
                <c:pt idx="229">
                  <c:v>2.946549654E-2</c:v>
                </c:pt>
                <c:pt idx="230">
                  <c:v>-7.3252557779999996E-3</c:v>
                </c:pt>
                <c:pt idx="231">
                  <c:v>2.14498695E-2</c:v>
                </c:pt>
                <c:pt idx="232">
                  <c:v>1.438817848E-2</c:v>
                </c:pt>
                <c:pt idx="233">
                  <c:v>-8.0928169189999996E-2</c:v>
                </c:pt>
                <c:pt idx="234">
                  <c:v>5.2314937110000001E-2</c:v>
                </c:pt>
                <c:pt idx="235">
                  <c:v>1.4517475849999999E-2</c:v>
                </c:pt>
                <c:pt idx="236">
                  <c:v>1.4568976129999999E-2</c:v>
                </c:pt>
                <c:pt idx="237">
                  <c:v>-1.4497797E-2</c:v>
                </c:pt>
                <c:pt idx="238">
                  <c:v>7.1917609310000003E-3</c:v>
                </c:pt>
                <c:pt idx="239">
                  <c:v>2.1888863299999999E-2</c:v>
                </c:pt>
                <c:pt idx="240">
                  <c:v>-2.992668003E-2</c:v>
                </c:pt>
                <c:pt idx="241">
                  <c:v>5.0454087559999999E-2</c:v>
                </c:pt>
                <c:pt idx="242">
                  <c:v>-7.2400285860000002E-3</c:v>
                </c:pt>
                <c:pt idx="243">
                  <c:v>-7.4527310210000001E-3</c:v>
                </c:pt>
                <c:pt idx="244">
                  <c:v>-1.437783521E-2</c:v>
                </c:pt>
                <c:pt idx="245">
                  <c:v>-6.5941311419999996E-2</c:v>
                </c:pt>
                <c:pt idx="246">
                  <c:v>-1.6834309320000001E-2</c:v>
                </c:pt>
                <c:pt idx="247">
                  <c:v>-5.0815958529999997E-2</c:v>
                </c:pt>
                <c:pt idx="248">
                  <c:v>-2.1581802519999999E-2</c:v>
                </c:pt>
                <c:pt idx="249">
                  <c:v>-7.7181607479999997E-2</c:v>
                </c:pt>
                <c:pt idx="250">
                  <c:v>-7.8363202509999993E-2</c:v>
                </c:pt>
                <c:pt idx="251">
                  <c:v>2.8527006510000001E-2</c:v>
                </c:pt>
                <c:pt idx="252">
                  <c:v>7.1268216709999997E-3</c:v>
                </c:pt>
                <c:pt idx="253">
                  <c:v>-3.6028765140000002E-2</c:v>
                </c:pt>
                <c:pt idx="254">
                  <c:v>7.8636586669999994E-2</c:v>
                </c:pt>
                <c:pt idx="255">
                  <c:v>3.6718808110000001E-2</c:v>
                </c:pt>
                <c:pt idx="256">
                  <c:v>-3.6546766760000002E-2</c:v>
                </c:pt>
                <c:pt idx="257">
                  <c:v>-7.1642473339999999E-3</c:v>
                </c:pt>
                <c:pt idx="258">
                  <c:v>3.6078941080000003E-2</c:v>
                </c:pt>
                <c:pt idx="259">
                  <c:v>-2.907293662E-2</c:v>
                </c:pt>
                <c:pt idx="260">
                  <c:v>7.2934674099999998E-3</c:v>
                </c:pt>
                <c:pt idx="261">
                  <c:v>6.6231988369999995E-2</c:v>
                </c:pt>
                <c:pt idx="262">
                  <c:v>-2.2895518690000002E-2</c:v>
                </c:pt>
                <c:pt idx="263">
                  <c:v>7.2168293410000001E-3</c:v>
                </c:pt>
                <c:pt idx="264">
                  <c:v>5.0998479130000003E-2</c:v>
                </c:pt>
                <c:pt idx="265">
                  <c:v>-7.111565769E-2</c:v>
                </c:pt>
                <c:pt idx="266">
                  <c:v>-2.9201982540000001E-2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534968"/>
        <c:axId val="229527912"/>
      </c:scatterChart>
      <c:valAx>
        <c:axId val="229534968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9527912"/>
        <c:crosses val="autoZero"/>
        <c:crossBetween val="midCat"/>
      </c:valAx>
      <c:valAx>
        <c:axId val="229527912"/>
        <c:scaling>
          <c:orientation val="minMax"/>
          <c:max val="180"/>
          <c:min val="-1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9534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50050-7195-4B0D-ADFE-988751BC334B}" type="datetimeFigureOut">
              <a:rPr lang="cs-CZ" smtClean="0"/>
              <a:t>2. 12. 2014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DD0A4-3433-4C34-BDE0-109459400F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14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Řez">
  <a:themeElements>
    <a:clrScheme name="Vlastní 9">
      <a:dk1>
        <a:sysClr val="windowText" lastClr="000000"/>
      </a:dk1>
      <a:lt1>
        <a:srgbClr val="B5FE00"/>
      </a:lt1>
      <a:dk2>
        <a:srgbClr val="FFFFFF"/>
      </a:dk2>
      <a:lt2>
        <a:srgbClr val="FFFFFF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FF0000"/>
      </a:hlink>
      <a:folHlink>
        <a:srgbClr val="FF0000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638</TotalTime>
  <Words>216</Words>
  <Application>Microsoft Office PowerPoint</Application>
  <PresentationFormat>Předvádění na obrazovce (4:3)</PresentationFormat>
  <Paragraphs>87</Paragraphs>
  <Slides>36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Calibri</vt:lpstr>
      <vt:lpstr>Century Gothic</vt:lpstr>
      <vt:lpstr>Wingdings 3</vt:lpstr>
      <vt:lpstr>Řez</vt:lpstr>
      <vt:lpstr>Luminiscence ve  středoškolské laboratoři</vt:lpstr>
      <vt:lpstr>Obecné informace</vt:lpstr>
      <vt:lpstr>Cíl práce</vt:lpstr>
      <vt:lpstr>Prezentace aplikace PowerPoint</vt:lpstr>
      <vt:lpstr>Prezentace aplikace PowerPoint</vt:lpstr>
      <vt:lpstr>Prezentace aplikace PowerPoint</vt:lpstr>
      <vt:lpstr>Prezentace aplikace PowerPoint</vt:lpstr>
      <vt:lpstr>Druhy luminiscence</vt:lpstr>
      <vt:lpstr>Aktuálně…</vt:lpstr>
      <vt:lpstr>Prezentace aplikace PowerPoint</vt:lpstr>
      <vt:lpstr>Prezentace aplikace PowerPoint</vt:lpstr>
      <vt:lpstr>Prezentace aplikace PowerPoint</vt:lpstr>
      <vt:lpstr>Prezentace aplikace PowerPoint</vt:lpstr>
      <vt:lpstr>Vernier SpectroVis Plus </vt:lpstr>
      <vt:lpstr>Vernier SpectroVis Optical Fibre</vt:lpstr>
      <vt:lpstr>Agilent Cary Eclipse (Varian)</vt:lpstr>
      <vt:lpstr>Proč svítí olivový olej?</vt:lpstr>
      <vt:lpstr>Prezentace aplikace PowerPoint</vt:lpstr>
      <vt:lpstr>Olej olivový</vt:lpstr>
      <vt:lpstr>Prezentace aplikace PowerPoint</vt:lpstr>
      <vt:lpstr>Chlorofyl</vt:lpstr>
      <vt:lpstr>Kolik chininu obsahuje tonic?</vt:lpstr>
      <vt:lpstr>Prezentace aplikace PowerPoint</vt:lpstr>
      <vt:lpstr>Tonic</vt:lpstr>
      <vt:lpstr>Další spektra…</vt:lpstr>
      <vt:lpstr>Prezentace aplikace PowerPoint</vt:lpstr>
      <vt:lpstr>Proč nesvítí fenolftalein?</vt:lpstr>
      <vt:lpstr>Prezentace aplikace PowerPoint</vt:lpstr>
      <vt:lpstr>Prezentace aplikace PowerPoint</vt:lpstr>
      <vt:lpstr>Eosin Y</vt:lpstr>
      <vt:lpstr>Prezentace aplikace PowerPoint</vt:lpstr>
      <vt:lpstr>Eosin B</vt:lpstr>
      <vt:lpstr>Eosin B</vt:lpstr>
      <vt:lpstr>Fenolftalein</vt:lpstr>
      <vt:lpstr>Přínos práce</vt:lpstr>
      <vt:lpstr>Děkuji  za  pozornost…</vt:lpstr>
    </vt:vector>
  </TitlesOfParts>
  <Company>Slušovice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Luminiscence ve středoškolské laboratoři</dc:title>
  <dc:creator>Jan Pokorný</dc:creator>
  <cp:lastModifiedBy>Jan Pokorný</cp:lastModifiedBy>
  <cp:revision>51</cp:revision>
  <dcterms:created xsi:type="dcterms:W3CDTF">2014-11-28T13:18:10Z</dcterms:created>
  <dcterms:modified xsi:type="dcterms:W3CDTF">2014-12-02T13:11:22Z</dcterms:modified>
</cp:coreProperties>
</file>