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67" r:id="rId4"/>
    <p:sldId id="266" r:id="rId5"/>
    <p:sldId id="265" r:id="rId6"/>
    <p:sldId id="257" r:id="rId7"/>
    <p:sldId id="268" r:id="rId8"/>
    <p:sldId id="269" r:id="rId9"/>
    <p:sldId id="271" r:id="rId10"/>
    <p:sldId id="272" r:id="rId11"/>
    <p:sldId id="273" r:id="rId12"/>
    <p:sldId id="274" r:id="rId13"/>
    <p:sldId id="276" r:id="rId14"/>
    <p:sldId id="275" r:id="rId15"/>
    <p:sldId id="277" r:id="rId16"/>
    <p:sldId id="278" r:id="rId17"/>
    <p:sldId id="287" r:id="rId18"/>
    <p:sldId id="288" r:id="rId19"/>
    <p:sldId id="280" r:id="rId20"/>
    <p:sldId id="281" r:id="rId21"/>
    <p:sldId id="282" r:id="rId22"/>
    <p:sldId id="283" r:id="rId23"/>
    <p:sldId id="284" r:id="rId24"/>
    <p:sldId id="289" r:id="rId25"/>
    <p:sldId id="286" r:id="rId26"/>
    <p:sldId id="261" r:id="rId27"/>
    <p:sldId id="293" r:id="rId28"/>
    <p:sldId id="291" r:id="rId29"/>
    <p:sldId id="292" r:id="rId30"/>
    <p:sldId id="290" r:id="rId31"/>
    <p:sldId id="285" r:id="rId32"/>
    <p:sldId id="258" r:id="rId33"/>
    <p:sldId id="294" r:id="rId34"/>
    <p:sldId id="264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5AC"/>
    <a:srgbClr val="23538D"/>
    <a:srgbClr val="22518A"/>
    <a:srgbClr val="2457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2100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F931A-B371-489C-A4AF-F08FF70B1B1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FA7832F-0992-4C92-A4F7-7E6D6E61C664}">
      <dgm:prSet phldrT="[Text]" custT="1"/>
      <dgm:spPr/>
      <dgm:t>
        <a:bodyPr/>
        <a:lstStyle/>
        <a:p>
          <a:r>
            <a:rPr lang="cs-CZ" sz="2800" dirty="0" smtClean="0"/>
            <a:t>Přednášky</a:t>
          </a:r>
          <a:endParaRPr lang="cs-CZ" sz="2800" dirty="0"/>
        </a:p>
      </dgm:t>
    </dgm:pt>
    <dgm:pt modelId="{AF2ECF90-D64E-4330-AE71-9B49B33B7C19}" type="parTrans" cxnId="{68CD93C5-9C12-401C-84F1-4EC415EFADD7}">
      <dgm:prSet/>
      <dgm:spPr/>
      <dgm:t>
        <a:bodyPr/>
        <a:lstStyle/>
        <a:p>
          <a:endParaRPr lang="cs-CZ"/>
        </a:p>
      </dgm:t>
    </dgm:pt>
    <dgm:pt modelId="{4C59FC4F-7DF6-489A-9960-8D0FECD4DC56}" type="sibTrans" cxnId="{68CD93C5-9C12-401C-84F1-4EC415EFADD7}">
      <dgm:prSet/>
      <dgm:spPr/>
      <dgm:t>
        <a:bodyPr/>
        <a:lstStyle/>
        <a:p>
          <a:endParaRPr lang="cs-CZ"/>
        </a:p>
      </dgm:t>
    </dgm:pt>
    <dgm:pt modelId="{E2DD38E5-6F75-4FB4-8096-614FEFC6FC23}">
      <dgm:prSet phldrT="[Text]" custT="1"/>
      <dgm:spPr/>
      <dgm:t>
        <a:bodyPr/>
        <a:lstStyle/>
        <a:p>
          <a:r>
            <a:rPr lang="cs-CZ" sz="2800" dirty="0" smtClean="0"/>
            <a:t>Workshopy</a:t>
          </a:r>
          <a:endParaRPr lang="cs-CZ" sz="2800" dirty="0"/>
        </a:p>
      </dgm:t>
    </dgm:pt>
    <dgm:pt modelId="{AB4DEEF7-8D20-4B84-B322-44D9F03F6198}" type="parTrans" cxnId="{6956ADB5-A474-49AC-A980-CAE488AA5CB0}">
      <dgm:prSet/>
      <dgm:spPr/>
      <dgm:t>
        <a:bodyPr/>
        <a:lstStyle/>
        <a:p>
          <a:endParaRPr lang="cs-CZ"/>
        </a:p>
      </dgm:t>
    </dgm:pt>
    <dgm:pt modelId="{E9E31C56-1586-4A0F-A078-4108B244F960}" type="sibTrans" cxnId="{6956ADB5-A474-49AC-A980-CAE488AA5CB0}">
      <dgm:prSet/>
      <dgm:spPr/>
      <dgm:t>
        <a:bodyPr/>
        <a:lstStyle/>
        <a:p>
          <a:endParaRPr lang="cs-CZ"/>
        </a:p>
      </dgm:t>
    </dgm:pt>
    <dgm:pt modelId="{C3DD4621-C470-4876-80F1-A110E255B8DC}">
      <dgm:prSet phldrT="[Text]" custT="1"/>
      <dgm:spPr/>
      <dgm:t>
        <a:bodyPr/>
        <a:lstStyle/>
        <a:p>
          <a:r>
            <a:rPr lang="cs-CZ" sz="2800" dirty="0" smtClean="0"/>
            <a:t>Vesmírné mise</a:t>
          </a:r>
          <a:endParaRPr lang="cs-CZ" sz="2800" dirty="0"/>
        </a:p>
      </dgm:t>
    </dgm:pt>
    <dgm:pt modelId="{D2518E6C-6C01-4A95-B7E3-7383FC037313}" type="parTrans" cxnId="{84470730-B108-4CE6-B04F-FAB2205F79DE}">
      <dgm:prSet/>
      <dgm:spPr/>
      <dgm:t>
        <a:bodyPr/>
        <a:lstStyle/>
        <a:p>
          <a:endParaRPr lang="cs-CZ"/>
        </a:p>
      </dgm:t>
    </dgm:pt>
    <dgm:pt modelId="{F0A469C5-1289-40BF-8F95-96EABBF70710}" type="sibTrans" cxnId="{84470730-B108-4CE6-B04F-FAB2205F79DE}">
      <dgm:prSet/>
      <dgm:spPr/>
      <dgm:t>
        <a:bodyPr/>
        <a:lstStyle/>
        <a:p>
          <a:endParaRPr lang="cs-CZ"/>
        </a:p>
      </dgm:t>
    </dgm:pt>
    <dgm:pt modelId="{A1FBB477-7232-4195-A9A2-9B214BDD5603}">
      <dgm:prSet phldrT="[Text]" custT="1"/>
      <dgm:spPr/>
      <dgm:t>
        <a:bodyPr/>
        <a:lstStyle/>
        <a:p>
          <a:r>
            <a:rPr lang="cs-CZ" sz="2800" dirty="0" smtClean="0"/>
            <a:t>Hodnocení a diskuse</a:t>
          </a:r>
          <a:endParaRPr lang="cs-CZ" sz="2800" dirty="0"/>
        </a:p>
      </dgm:t>
    </dgm:pt>
    <dgm:pt modelId="{D5E246FD-9618-418C-B3DF-CFFEF68D893C}" type="parTrans" cxnId="{C56E19DE-B955-4E1D-AD1D-B715760EF6CF}">
      <dgm:prSet/>
      <dgm:spPr/>
      <dgm:t>
        <a:bodyPr/>
        <a:lstStyle/>
        <a:p>
          <a:endParaRPr lang="cs-CZ"/>
        </a:p>
      </dgm:t>
    </dgm:pt>
    <dgm:pt modelId="{4D8DC233-5A2D-424F-9FA2-86F992386304}" type="sibTrans" cxnId="{C56E19DE-B955-4E1D-AD1D-B715760EF6CF}">
      <dgm:prSet/>
      <dgm:spPr/>
      <dgm:t>
        <a:bodyPr/>
        <a:lstStyle/>
        <a:p>
          <a:endParaRPr lang="cs-CZ"/>
        </a:p>
      </dgm:t>
    </dgm:pt>
    <dgm:pt modelId="{7EDE04F0-82ED-4676-BA67-0BACF2CD74AE}">
      <dgm:prSet phldrT="[Text]" custT="1"/>
      <dgm:spPr/>
      <dgm:t>
        <a:bodyPr/>
        <a:lstStyle/>
        <a:p>
          <a:r>
            <a:rPr lang="cs-CZ" sz="2800" dirty="0" smtClean="0"/>
            <a:t>Laboratoře</a:t>
          </a:r>
          <a:endParaRPr lang="cs-CZ" sz="2800" dirty="0"/>
        </a:p>
      </dgm:t>
    </dgm:pt>
    <dgm:pt modelId="{E8B67004-9F75-4F89-904A-6D9F381BC663}" type="parTrans" cxnId="{C3519B45-5442-4420-8262-485E4EEF068B}">
      <dgm:prSet/>
      <dgm:spPr/>
      <dgm:t>
        <a:bodyPr/>
        <a:lstStyle/>
        <a:p>
          <a:endParaRPr lang="cs-CZ"/>
        </a:p>
      </dgm:t>
    </dgm:pt>
    <dgm:pt modelId="{6B6B2A5F-D20B-4420-8C17-828449D5F449}" type="sibTrans" cxnId="{C3519B45-5442-4420-8262-485E4EEF068B}">
      <dgm:prSet/>
      <dgm:spPr/>
      <dgm:t>
        <a:bodyPr/>
        <a:lstStyle/>
        <a:p>
          <a:endParaRPr lang="cs-CZ"/>
        </a:p>
      </dgm:t>
    </dgm:pt>
    <dgm:pt modelId="{D39AEB8E-8E13-4DAE-8D8A-73B093CE978C}">
      <dgm:prSet phldrT="[Text]" custT="1"/>
      <dgm:spPr/>
      <dgm:t>
        <a:bodyPr/>
        <a:lstStyle/>
        <a:p>
          <a:r>
            <a:rPr lang="cs-CZ" sz="2800" dirty="0" err="1" smtClean="0"/>
            <a:t>Teembuilding</a:t>
          </a:r>
          <a:endParaRPr lang="cs-CZ" sz="2800" dirty="0"/>
        </a:p>
      </dgm:t>
    </dgm:pt>
    <dgm:pt modelId="{DDF11575-38E2-4AB7-AEC0-31B697F9E874}" type="parTrans" cxnId="{70A341A3-B4D8-474F-A1FC-DDC52E8B5207}">
      <dgm:prSet/>
      <dgm:spPr/>
      <dgm:t>
        <a:bodyPr/>
        <a:lstStyle/>
        <a:p>
          <a:endParaRPr lang="cs-CZ"/>
        </a:p>
      </dgm:t>
    </dgm:pt>
    <dgm:pt modelId="{9503ACE3-B971-4766-91C2-AB203917D127}" type="sibTrans" cxnId="{70A341A3-B4D8-474F-A1FC-DDC52E8B5207}">
      <dgm:prSet/>
      <dgm:spPr/>
      <dgm:t>
        <a:bodyPr/>
        <a:lstStyle/>
        <a:p>
          <a:endParaRPr lang="cs-CZ"/>
        </a:p>
      </dgm:t>
    </dgm:pt>
    <dgm:pt modelId="{CA829477-3995-44DF-B4CC-3B09055681F2}">
      <dgm:prSet phldrT="[Text]" custT="1"/>
      <dgm:spPr/>
      <dgm:t>
        <a:bodyPr/>
        <a:lstStyle/>
        <a:p>
          <a:r>
            <a:rPr lang="cs-CZ" sz="2800" dirty="0" smtClean="0"/>
            <a:t>Kurz přežití</a:t>
          </a:r>
          <a:endParaRPr lang="cs-CZ" sz="2800" dirty="0"/>
        </a:p>
      </dgm:t>
    </dgm:pt>
    <dgm:pt modelId="{68B870F2-F8E1-4C5E-88C4-8B7649461071}" type="parTrans" cxnId="{94D1BB97-5182-40DC-AFD5-EEDCBAF3790E}">
      <dgm:prSet/>
      <dgm:spPr/>
      <dgm:t>
        <a:bodyPr/>
        <a:lstStyle/>
        <a:p>
          <a:endParaRPr lang="cs-CZ"/>
        </a:p>
      </dgm:t>
    </dgm:pt>
    <dgm:pt modelId="{79A54627-1C39-43A1-9815-DE65E1FECCF7}" type="sibTrans" cxnId="{94D1BB97-5182-40DC-AFD5-EEDCBAF3790E}">
      <dgm:prSet/>
      <dgm:spPr/>
      <dgm:t>
        <a:bodyPr/>
        <a:lstStyle/>
        <a:p>
          <a:endParaRPr lang="cs-CZ"/>
        </a:p>
      </dgm:t>
    </dgm:pt>
    <dgm:pt modelId="{99677190-1A3B-49DA-84AC-71C1288B8AA3}" type="pres">
      <dgm:prSet presAssocID="{05BF931A-B371-489C-A4AF-F08FF70B1B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CF80A86-1C62-4498-937B-C6409A6E4EAE}" type="pres">
      <dgm:prSet presAssocID="{05BF931A-B371-489C-A4AF-F08FF70B1B19}" presName="cycle" presStyleCnt="0"/>
      <dgm:spPr/>
    </dgm:pt>
    <dgm:pt modelId="{03375C39-1E86-483B-85C5-518408F9B534}" type="pres">
      <dgm:prSet presAssocID="{5FA7832F-0992-4C92-A4F7-7E6D6E61C664}" presName="nodeFirstNode" presStyleLbl="node1" presStyleIdx="0" presStyleCnt="7" custScaleX="105945" custScaleY="72767" custRadScaleRad="102442" custRadScaleInc="366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747FD0E-DA3A-48AE-8212-056374CCFC72}" type="pres">
      <dgm:prSet presAssocID="{4C59FC4F-7DF6-489A-9960-8D0FECD4DC56}" presName="sibTransFirstNode" presStyleLbl="bgShp" presStyleIdx="0" presStyleCnt="1"/>
      <dgm:spPr/>
      <dgm:t>
        <a:bodyPr/>
        <a:lstStyle/>
        <a:p>
          <a:endParaRPr lang="cs-CZ"/>
        </a:p>
      </dgm:t>
    </dgm:pt>
    <dgm:pt modelId="{8ACB7A04-BCFB-4771-A6EF-8E4435C39390}" type="pres">
      <dgm:prSet presAssocID="{E2DD38E5-6F75-4FB4-8096-614FEFC6FC23}" presName="nodeFollowingNodes" presStyleLbl="node1" presStyleIdx="1" presStyleCnt="7" custScaleX="114732" custScaleY="76697" custRadScaleRad="106408" custRadScaleInc="99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B7FC7A-6352-426E-9071-1BF07C991672}" type="pres">
      <dgm:prSet presAssocID="{D39AEB8E-8E13-4DAE-8D8A-73B093CE978C}" presName="nodeFollowingNodes" presStyleLbl="node1" presStyleIdx="2" presStyleCnt="7" custScaleX="117539" custScaleY="84735" custRadScaleRad="102383" custRadScaleInc="-372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F10D8A-4C10-4D8B-AF2F-0E5A7ECC6013}" type="pres">
      <dgm:prSet presAssocID="{7EDE04F0-82ED-4676-BA67-0BACF2CD74AE}" presName="nodeFollowingNodes" presStyleLbl="node1" presStyleIdx="3" presStyleCnt="7" custScaleX="110193" custScaleY="71065" custRadScaleRad="98705" custRadScaleInc="-3176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3D9F67D-9C2D-47E3-8257-59ECC556A210}" type="pres">
      <dgm:prSet presAssocID="{CA829477-3995-44DF-B4CC-3B09055681F2}" presName="nodeFollowingNodes" presStyleLbl="node1" presStyleIdx="4" presStyleCnt="7" custScaleX="124712" custScaleY="65314" custRadScaleRad="99968" custRadScaleInc="92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24C276C-79CE-4933-AE14-119ECE45F15C}" type="pres">
      <dgm:prSet presAssocID="{C3DD4621-C470-4876-80F1-A110E255B8DC}" presName="nodeFollowingNodes" presStyleLbl="node1" presStyleIdx="5" presStyleCnt="7" custScaleX="107613" custScaleY="80928" custRadScaleRad="108104" custRadScaleInc="59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E486AE2-4AF4-4A81-A5EE-34FA79C0D5FD}" type="pres">
      <dgm:prSet presAssocID="{A1FBB477-7232-4195-A9A2-9B214BDD5603}" presName="nodeFollowingNodes" presStyleLbl="node1" presStyleIdx="6" presStyleCnt="7" custScaleX="105999" custScaleY="86169" custRadScaleRad="101083" custRadScaleInc="-77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EE8DBB1-44D1-4D67-A831-B78ED7D35E29}" type="presOf" srcId="{CA829477-3995-44DF-B4CC-3B09055681F2}" destId="{D3D9F67D-9C2D-47E3-8257-59ECC556A210}" srcOrd="0" destOrd="0" presId="urn:microsoft.com/office/officeart/2005/8/layout/cycle3"/>
    <dgm:cxn modelId="{1BFA8A61-CE5C-42EF-8390-71DE027FF662}" type="presOf" srcId="{A1FBB477-7232-4195-A9A2-9B214BDD5603}" destId="{9E486AE2-4AF4-4A81-A5EE-34FA79C0D5FD}" srcOrd="0" destOrd="0" presId="urn:microsoft.com/office/officeart/2005/8/layout/cycle3"/>
    <dgm:cxn modelId="{70A341A3-B4D8-474F-A1FC-DDC52E8B5207}" srcId="{05BF931A-B371-489C-A4AF-F08FF70B1B19}" destId="{D39AEB8E-8E13-4DAE-8D8A-73B093CE978C}" srcOrd="2" destOrd="0" parTransId="{DDF11575-38E2-4AB7-AEC0-31B697F9E874}" sibTransId="{9503ACE3-B971-4766-91C2-AB203917D127}"/>
    <dgm:cxn modelId="{24C6A0D8-3F36-4B18-A9D1-64A51B6815A1}" type="presOf" srcId="{5FA7832F-0992-4C92-A4F7-7E6D6E61C664}" destId="{03375C39-1E86-483B-85C5-518408F9B534}" srcOrd="0" destOrd="0" presId="urn:microsoft.com/office/officeart/2005/8/layout/cycle3"/>
    <dgm:cxn modelId="{B5A2BE76-94D1-47FE-B880-19F81BC729AC}" type="presOf" srcId="{E2DD38E5-6F75-4FB4-8096-614FEFC6FC23}" destId="{8ACB7A04-BCFB-4771-A6EF-8E4435C39390}" srcOrd="0" destOrd="0" presId="urn:microsoft.com/office/officeart/2005/8/layout/cycle3"/>
    <dgm:cxn modelId="{FEEB9623-B0DF-4244-8E97-599099925EC5}" type="presOf" srcId="{7EDE04F0-82ED-4676-BA67-0BACF2CD74AE}" destId="{D2F10D8A-4C10-4D8B-AF2F-0E5A7ECC6013}" srcOrd="0" destOrd="0" presId="urn:microsoft.com/office/officeart/2005/8/layout/cycle3"/>
    <dgm:cxn modelId="{68CD93C5-9C12-401C-84F1-4EC415EFADD7}" srcId="{05BF931A-B371-489C-A4AF-F08FF70B1B19}" destId="{5FA7832F-0992-4C92-A4F7-7E6D6E61C664}" srcOrd="0" destOrd="0" parTransId="{AF2ECF90-D64E-4330-AE71-9B49B33B7C19}" sibTransId="{4C59FC4F-7DF6-489A-9960-8D0FECD4DC56}"/>
    <dgm:cxn modelId="{C56E19DE-B955-4E1D-AD1D-B715760EF6CF}" srcId="{05BF931A-B371-489C-A4AF-F08FF70B1B19}" destId="{A1FBB477-7232-4195-A9A2-9B214BDD5603}" srcOrd="6" destOrd="0" parTransId="{D5E246FD-9618-418C-B3DF-CFFEF68D893C}" sibTransId="{4D8DC233-5A2D-424F-9FA2-86F992386304}"/>
    <dgm:cxn modelId="{20BDB3B8-DB39-4797-9F48-B3307B56FBD5}" type="presOf" srcId="{05BF931A-B371-489C-A4AF-F08FF70B1B19}" destId="{99677190-1A3B-49DA-84AC-71C1288B8AA3}" srcOrd="0" destOrd="0" presId="urn:microsoft.com/office/officeart/2005/8/layout/cycle3"/>
    <dgm:cxn modelId="{6956ADB5-A474-49AC-A980-CAE488AA5CB0}" srcId="{05BF931A-B371-489C-A4AF-F08FF70B1B19}" destId="{E2DD38E5-6F75-4FB4-8096-614FEFC6FC23}" srcOrd="1" destOrd="0" parTransId="{AB4DEEF7-8D20-4B84-B322-44D9F03F6198}" sibTransId="{E9E31C56-1586-4A0F-A078-4108B244F960}"/>
    <dgm:cxn modelId="{C3519B45-5442-4420-8262-485E4EEF068B}" srcId="{05BF931A-B371-489C-A4AF-F08FF70B1B19}" destId="{7EDE04F0-82ED-4676-BA67-0BACF2CD74AE}" srcOrd="3" destOrd="0" parTransId="{E8B67004-9F75-4F89-904A-6D9F381BC663}" sibTransId="{6B6B2A5F-D20B-4420-8C17-828449D5F449}"/>
    <dgm:cxn modelId="{21A185D8-6372-43A6-A984-302FDA38D721}" type="presOf" srcId="{4C59FC4F-7DF6-489A-9960-8D0FECD4DC56}" destId="{8747FD0E-DA3A-48AE-8212-056374CCFC72}" srcOrd="0" destOrd="0" presId="urn:microsoft.com/office/officeart/2005/8/layout/cycle3"/>
    <dgm:cxn modelId="{94D1BB97-5182-40DC-AFD5-EEDCBAF3790E}" srcId="{05BF931A-B371-489C-A4AF-F08FF70B1B19}" destId="{CA829477-3995-44DF-B4CC-3B09055681F2}" srcOrd="4" destOrd="0" parTransId="{68B870F2-F8E1-4C5E-88C4-8B7649461071}" sibTransId="{79A54627-1C39-43A1-9815-DE65E1FECCF7}"/>
    <dgm:cxn modelId="{EF63A117-92FD-43D9-A9B8-8163E3AF0BD2}" type="presOf" srcId="{D39AEB8E-8E13-4DAE-8D8A-73B093CE978C}" destId="{53B7FC7A-6352-426E-9071-1BF07C991672}" srcOrd="0" destOrd="0" presId="urn:microsoft.com/office/officeart/2005/8/layout/cycle3"/>
    <dgm:cxn modelId="{84470730-B108-4CE6-B04F-FAB2205F79DE}" srcId="{05BF931A-B371-489C-A4AF-F08FF70B1B19}" destId="{C3DD4621-C470-4876-80F1-A110E255B8DC}" srcOrd="5" destOrd="0" parTransId="{D2518E6C-6C01-4A95-B7E3-7383FC037313}" sibTransId="{F0A469C5-1289-40BF-8F95-96EABBF70710}"/>
    <dgm:cxn modelId="{9DA31278-D79C-4C77-8CC2-F5B7F4A7D592}" type="presOf" srcId="{C3DD4621-C470-4876-80F1-A110E255B8DC}" destId="{224C276C-79CE-4933-AE14-119ECE45F15C}" srcOrd="0" destOrd="0" presId="urn:microsoft.com/office/officeart/2005/8/layout/cycle3"/>
    <dgm:cxn modelId="{2C685125-C92F-43B3-B94A-1738709E9FDA}" type="presParOf" srcId="{99677190-1A3B-49DA-84AC-71C1288B8AA3}" destId="{9CF80A86-1C62-4498-937B-C6409A6E4EAE}" srcOrd="0" destOrd="0" presId="urn:microsoft.com/office/officeart/2005/8/layout/cycle3"/>
    <dgm:cxn modelId="{81C8379D-1B6A-4051-99F8-9BB64E3AD0D2}" type="presParOf" srcId="{9CF80A86-1C62-4498-937B-C6409A6E4EAE}" destId="{03375C39-1E86-483B-85C5-518408F9B534}" srcOrd="0" destOrd="0" presId="urn:microsoft.com/office/officeart/2005/8/layout/cycle3"/>
    <dgm:cxn modelId="{850EEA66-26C5-4DCD-9368-34A24C2DC063}" type="presParOf" srcId="{9CF80A86-1C62-4498-937B-C6409A6E4EAE}" destId="{8747FD0E-DA3A-48AE-8212-056374CCFC72}" srcOrd="1" destOrd="0" presId="urn:microsoft.com/office/officeart/2005/8/layout/cycle3"/>
    <dgm:cxn modelId="{5B915F63-7ED3-4FE4-9279-8FB549AD4AF7}" type="presParOf" srcId="{9CF80A86-1C62-4498-937B-C6409A6E4EAE}" destId="{8ACB7A04-BCFB-4771-A6EF-8E4435C39390}" srcOrd="2" destOrd="0" presId="urn:microsoft.com/office/officeart/2005/8/layout/cycle3"/>
    <dgm:cxn modelId="{7988B909-FBDF-4ECF-8F09-8EDB91F7A1F4}" type="presParOf" srcId="{9CF80A86-1C62-4498-937B-C6409A6E4EAE}" destId="{53B7FC7A-6352-426E-9071-1BF07C991672}" srcOrd="3" destOrd="0" presId="urn:microsoft.com/office/officeart/2005/8/layout/cycle3"/>
    <dgm:cxn modelId="{E2A65277-A047-4D44-9A4F-319E22DF7819}" type="presParOf" srcId="{9CF80A86-1C62-4498-937B-C6409A6E4EAE}" destId="{D2F10D8A-4C10-4D8B-AF2F-0E5A7ECC6013}" srcOrd="4" destOrd="0" presId="urn:microsoft.com/office/officeart/2005/8/layout/cycle3"/>
    <dgm:cxn modelId="{11A39BA5-1D21-4703-BB12-D85232AAD239}" type="presParOf" srcId="{9CF80A86-1C62-4498-937B-C6409A6E4EAE}" destId="{D3D9F67D-9C2D-47E3-8257-59ECC556A210}" srcOrd="5" destOrd="0" presId="urn:microsoft.com/office/officeart/2005/8/layout/cycle3"/>
    <dgm:cxn modelId="{41FD5158-3E3C-42F3-BD14-51D6F838C476}" type="presParOf" srcId="{9CF80A86-1C62-4498-937B-C6409A6E4EAE}" destId="{224C276C-79CE-4933-AE14-119ECE45F15C}" srcOrd="6" destOrd="0" presId="urn:microsoft.com/office/officeart/2005/8/layout/cycle3"/>
    <dgm:cxn modelId="{73050A51-45E5-4843-A989-2300FACFD228}" type="presParOf" srcId="{9CF80A86-1C62-4498-937B-C6409A6E4EAE}" destId="{9E486AE2-4AF4-4A81-A5EE-34FA79C0D5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7FD0E-DA3A-48AE-8212-056374CCFC72}">
      <dsp:nvSpPr>
        <dsp:cNvPr id="0" name=""/>
        <dsp:cNvSpPr/>
      </dsp:nvSpPr>
      <dsp:spPr>
        <a:xfrm>
          <a:off x="1128227" y="-135430"/>
          <a:ext cx="6953210" cy="6953210"/>
        </a:xfrm>
        <a:prstGeom prst="circularArrow">
          <a:avLst>
            <a:gd name="adj1" fmla="val 5544"/>
            <a:gd name="adj2" fmla="val 330680"/>
            <a:gd name="adj3" fmla="val 14407857"/>
            <a:gd name="adj4" fmla="val 1701218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75C39-1E86-483B-85C5-518408F9B534}">
      <dsp:nvSpPr>
        <dsp:cNvPr id="0" name=""/>
        <dsp:cNvSpPr/>
      </dsp:nvSpPr>
      <dsp:spPr>
        <a:xfrm>
          <a:off x="3440001" y="85884"/>
          <a:ext cx="2329662" cy="800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Přednášky</a:t>
          </a:r>
          <a:endParaRPr lang="cs-CZ" sz="2800" kern="1200" dirty="0"/>
        </a:p>
      </dsp:txBody>
      <dsp:txXfrm>
        <a:off x="3479056" y="124939"/>
        <a:ext cx="2251552" cy="721939"/>
      </dsp:txXfrm>
    </dsp:sp>
    <dsp:sp modelId="{8ACB7A04-BCFB-4771-A6EF-8E4435C39390}">
      <dsp:nvSpPr>
        <dsp:cNvPr id="0" name=""/>
        <dsp:cNvSpPr/>
      </dsp:nvSpPr>
      <dsp:spPr>
        <a:xfrm>
          <a:off x="5868133" y="1330936"/>
          <a:ext cx="2522882" cy="843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Workshopy</a:t>
          </a:r>
          <a:endParaRPr lang="cs-CZ" sz="2800" kern="1200" dirty="0"/>
        </a:p>
      </dsp:txBody>
      <dsp:txXfrm>
        <a:off x="5909297" y="1372100"/>
        <a:ext cx="2440554" cy="760930"/>
      </dsp:txXfrm>
    </dsp:sp>
    <dsp:sp modelId="{53B7FC7A-6352-426E-9071-1BF07C991672}">
      <dsp:nvSpPr>
        <dsp:cNvPr id="0" name=""/>
        <dsp:cNvSpPr/>
      </dsp:nvSpPr>
      <dsp:spPr>
        <a:xfrm>
          <a:off x="6203290" y="3645024"/>
          <a:ext cx="2584606" cy="931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err="1" smtClean="0"/>
            <a:t>Teembuilding</a:t>
          </a:r>
          <a:endParaRPr lang="cs-CZ" sz="2800" kern="1200" dirty="0"/>
        </a:p>
      </dsp:txBody>
      <dsp:txXfrm>
        <a:off x="6248769" y="3690503"/>
        <a:ext cx="2493648" cy="840676"/>
      </dsp:txXfrm>
    </dsp:sp>
    <dsp:sp modelId="{D2F10D8A-4C10-4D8B-AF2F-0E5A7ECC6013}">
      <dsp:nvSpPr>
        <dsp:cNvPr id="0" name=""/>
        <dsp:cNvSpPr/>
      </dsp:nvSpPr>
      <dsp:spPr>
        <a:xfrm>
          <a:off x="5187509" y="5373218"/>
          <a:ext cx="2423073" cy="781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Laboratoře</a:t>
          </a:r>
          <a:endParaRPr lang="cs-CZ" sz="2800" kern="1200" dirty="0"/>
        </a:p>
      </dsp:txBody>
      <dsp:txXfrm>
        <a:off x="5225651" y="5411360"/>
        <a:ext cx="2346789" cy="705052"/>
      </dsp:txXfrm>
    </dsp:sp>
    <dsp:sp modelId="{D3D9F67D-9C2D-47E3-8257-59ECC556A210}">
      <dsp:nvSpPr>
        <dsp:cNvPr id="0" name=""/>
        <dsp:cNvSpPr/>
      </dsp:nvSpPr>
      <dsp:spPr>
        <a:xfrm>
          <a:off x="1669500" y="5733242"/>
          <a:ext cx="2742336" cy="718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Kurz přežití</a:t>
          </a:r>
          <a:endParaRPr lang="cs-CZ" sz="2800" kern="1200" dirty="0"/>
        </a:p>
      </dsp:txBody>
      <dsp:txXfrm>
        <a:off x="1704555" y="5768297"/>
        <a:ext cx="2672226" cy="647996"/>
      </dsp:txXfrm>
    </dsp:sp>
    <dsp:sp modelId="{224C276C-79CE-4933-AE14-119ECE45F15C}">
      <dsp:nvSpPr>
        <dsp:cNvPr id="0" name=""/>
        <dsp:cNvSpPr/>
      </dsp:nvSpPr>
      <dsp:spPr>
        <a:xfrm>
          <a:off x="179524" y="3645016"/>
          <a:ext cx="2366340" cy="889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Vesmírné mise</a:t>
          </a:r>
          <a:endParaRPr lang="cs-CZ" sz="2800" kern="1200" dirty="0"/>
        </a:p>
      </dsp:txBody>
      <dsp:txXfrm>
        <a:off x="222959" y="3688451"/>
        <a:ext cx="2279470" cy="802907"/>
      </dsp:txXfrm>
    </dsp:sp>
    <dsp:sp modelId="{9E486AE2-4AF4-4A81-A5EE-34FA79C0D5FD}">
      <dsp:nvSpPr>
        <dsp:cNvPr id="0" name=""/>
        <dsp:cNvSpPr/>
      </dsp:nvSpPr>
      <dsp:spPr>
        <a:xfrm>
          <a:off x="899596" y="1325378"/>
          <a:ext cx="2330849" cy="947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Hodnocení a diskuse</a:t>
          </a:r>
          <a:endParaRPr lang="cs-CZ" sz="2800" kern="1200" dirty="0"/>
        </a:p>
      </dsp:txBody>
      <dsp:txXfrm>
        <a:off x="945844" y="1371626"/>
        <a:ext cx="2238353" cy="854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0CAB6-0F46-4D69-8631-13F2E4646977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81BF1-E766-4B46-8426-9442810B81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82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Historie a vývoj 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astromautiky</a:t>
            </a:r>
            <a:r>
              <a:rPr lang="cs-CZ" baseline="0" dirty="0" smtClean="0"/>
              <a:t> v USA a let na měsíc</a:t>
            </a:r>
          </a:p>
          <a:p>
            <a:r>
              <a:rPr lang="cs-CZ" baseline="0" dirty="0" smtClean="0"/>
              <a:t>Kamarád a kolega Alan </a:t>
            </a:r>
            <a:r>
              <a:rPr lang="cs-CZ" baseline="0" dirty="0" err="1" smtClean="0"/>
              <a:t>Sheperd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81BF1-E766-4B46-8426-9442810B813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96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47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26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92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82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05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52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7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3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8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03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CAA8D-A48B-432E-9948-2BD41B721974}" type="datetimeFigureOut">
              <a:rPr lang="cs-CZ" smtClean="0"/>
              <a:pPr/>
              <a:t>27.10.2015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68344-BB03-4AB8-BC20-4B8617F26E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7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ideo.php?v=10155735603110534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ristyWilburMar/videos/10101038630019110/" TargetMode="External"/><Relationship Id="rId2" Type="http://schemas.openxmlformats.org/officeDocument/2006/relationships/hyperlink" Target="https://www.facebook.com/video.php?v=101557355313455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video.php?v=10155735369235534" TargetMode="External"/><Relationship Id="rId5" Type="http://schemas.openxmlformats.org/officeDocument/2006/relationships/hyperlink" Target="https://www.facebook.com/video.php?v=10155735603110534" TargetMode="External"/><Relationship Id="rId4" Type="http://schemas.openxmlformats.org/officeDocument/2006/relationships/hyperlink" Target="https://www.facebook.com/video.php?v=1015573595709553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15516" y="2693987"/>
            <a:ext cx="8820980" cy="2967261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HESA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sz="4000" dirty="0" err="1" smtClean="0">
                <a:solidFill>
                  <a:schemeClr val="bg1"/>
                </a:solidFill>
              </a:rPr>
              <a:t>Honeywell</a:t>
            </a:r>
            <a:r>
              <a:rPr lang="cs-CZ" sz="4000" dirty="0">
                <a:solidFill>
                  <a:schemeClr val="bg1"/>
                </a:solidFill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</a:rPr>
              <a:t>Educators@Space</a:t>
            </a:r>
            <a:r>
              <a:rPr lang="cs-CZ" sz="4000" dirty="0" smtClean="0">
                <a:solidFill>
                  <a:schemeClr val="bg1"/>
                </a:solidFill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</a:rPr>
              <a:t>Academy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err="1" smtClean="0">
                <a:solidFill>
                  <a:schemeClr val="bg1"/>
                </a:solidFill>
              </a:rPr>
              <a:t>Huntsville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Alabama,USA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5488"/>
            <a:ext cx="2664296" cy="210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161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42594878"/>
              </p:ext>
            </p:extLst>
          </p:nvPr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délník 2"/>
          <p:cNvSpPr/>
          <p:nvPr/>
        </p:nvSpPr>
        <p:spPr>
          <a:xfrm rot="19425352">
            <a:off x="2430419" y="2269815"/>
            <a:ext cx="385092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Program</a:t>
            </a:r>
          </a:p>
          <a:p>
            <a:pPr algn="ctr"/>
            <a:r>
              <a:rPr lang="cs-CZ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45 hodin</a:t>
            </a:r>
            <a:endParaRPr lang="cs-CZ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6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</a:t>
            </a:r>
            <a:r>
              <a:rPr lang="cs-CZ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Buckbee</a:t>
            </a:r>
            <a:endParaRPr lang="cs-CZ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MARUŠKA\2015 SPACE CAMP\DSC_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1158949"/>
            <a:ext cx="8604448" cy="56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124" y="0"/>
            <a:ext cx="914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chemeClr val="bg1"/>
                </a:solidFill>
              </a:rPr>
              <a:t>Working</a:t>
            </a:r>
            <a:r>
              <a:rPr lang="cs-CZ" sz="3600" b="1" dirty="0" smtClean="0">
                <a:solidFill>
                  <a:schemeClr val="bg1"/>
                </a:solidFill>
              </a:rPr>
              <a:t> and </a:t>
            </a:r>
            <a:r>
              <a:rPr lang="cs-CZ" sz="3600" b="1" dirty="0" err="1" smtClean="0">
                <a:solidFill>
                  <a:schemeClr val="bg1"/>
                </a:solidFill>
              </a:rPr>
              <a:t>Living</a:t>
            </a:r>
            <a:r>
              <a:rPr lang="cs-CZ" sz="3600" b="1" dirty="0" smtClean="0">
                <a:solidFill>
                  <a:schemeClr val="bg1"/>
                </a:solidFill>
              </a:rPr>
              <a:t> in </a:t>
            </a:r>
            <a:r>
              <a:rPr lang="cs-CZ" sz="3600" b="1" dirty="0" err="1" smtClean="0">
                <a:solidFill>
                  <a:schemeClr val="bg1"/>
                </a:solidFill>
              </a:rPr>
              <a:t>space</a:t>
            </a:r>
            <a:endParaRPr lang="cs-CZ" sz="36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Don Thomas – NASA astronaut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1" t="14772" r="25873" b="10730"/>
          <a:stretch/>
        </p:blipFill>
        <p:spPr bwMode="auto">
          <a:xfrm>
            <a:off x="323528" y="1924478"/>
            <a:ext cx="2829071" cy="39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0032" r="14602" b="11651"/>
          <a:stretch/>
        </p:blipFill>
        <p:spPr bwMode="auto">
          <a:xfrm>
            <a:off x="3635896" y="1924478"/>
            <a:ext cx="5220816" cy="39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4730" r="10317" b="16064"/>
          <a:stretch/>
        </p:blipFill>
        <p:spPr bwMode="auto">
          <a:xfrm>
            <a:off x="-828249" y="0"/>
            <a:ext cx="9961037" cy="67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4" t="13207" r="27143" b="16825"/>
          <a:stretch/>
        </p:blipFill>
        <p:spPr bwMode="auto">
          <a:xfrm>
            <a:off x="2339751" y="6896"/>
            <a:ext cx="4836804" cy="68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5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–Vytvoř z dostupných prostředků nejlepší filtr vody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t="12825" r="24364" b="16445"/>
          <a:stretch/>
        </p:blipFill>
        <p:spPr bwMode="auto">
          <a:xfrm>
            <a:off x="1475656" y="1196752"/>
            <a:ext cx="6264696" cy="55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24091" r="24252" b="11909"/>
          <a:stretch/>
        </p:blipFill>
        <p:spPr bwMode="auto">
          <a:xfrm>
            <a:off x="683568" y="188640"/>
            <a:ext cx="8040915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79736" y="28983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Tepelná ochrana raketoplánu</a:t>
            </a:r>
            <a:endParaRPr lang="cs-CZ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C:\MARUŠKA\2015 SPACE CAMP\DSC_0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0" y="798423"/>
            <a:ext cx="9148830" cy="60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79736" y="28983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Tepelná ochrana raketoplánu</a:t>
            </a:r>
            <a:endParaRPr lang="cs-CZ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C:\MARUŠKA\2015 SPACE CAMP\DSC_02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b="18131"/>
          <a:stretch/>
        </p:blipFill>
        <p:spPr bwMode="auto">
          <a:xfrm>
            <a:off x="0" y="798424"/>
            <a:ext cx="9149680" cy="60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84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Teembuilding</a:t>
            </a:r>
            <a:r>
              <a:rPr lang="cs-CZ" b="1" dirty="0" smtClean="0">
                <a:solidFill>
                  <a:schemeClr val="bg1"/>
                </a:solidFill>
              </a:rPr>
              <a:t> pro mise- důležitost spolupráce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C:\MARUŠKA\2015 SPACE CAMP\DSC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0489">
            <a:off x="-1005785" y="2517627"/>
            <a:ext cx="5989562" cy="39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MARUŠKA\2015 SPACE CAMP\DSC_0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/>
          <a:stretch/>
        </p:blipFill>
        <p:spPr bwMode="auto">
          <a:xfrm rot="741167">
            <a:off x="3884957" y="1809212"/>
            <a:ext cx="5514868" cy="42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02" y="7268"/>
            <a:ext cx="9144000" cy="486189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Huntsville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Rocket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City„</a:t>
            </a:r>
          </a:p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Spolupráce na umístění prvního satelitu Ameriky na oběžnou dráhu </a:t>
            </a:r>
          </a:p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rozvoj motorů pro Saturn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programu Apollo</a:t>
            </a:r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Rocket</a:t>
            </a:r>
            <a:r>
              <a:rPr lang="cs-CZ" b="1" dirty="0" smtClean="0">
                <a:solidFill>
                  <a:schemeClr val="bg1"/>
                </a:solidFill>
              </a:rPr>
              <a:t> Centre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M</a:t>
            </a:r>
            <a:r>
              <a:rPr lang="cs-CZ" b="1" dirty="0" smtClean="0">
                <a:solidFill>
                  <a:schemeClr val="bg1"/>
                </a:solidFill>
              </a:rPr>
              <a:t>uzeum 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pro </a:t>
            </a:r>
          </a:p>
          <a:p>
            <a:pPr marL="457200" lvl="1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kosmický let </a:t>
            </a:r>
          </a:p>
          <a:p>
            <a:pPr marL="457200" lvl="1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s posádkou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MARUŠKA\2015 SPACE CAMP\DSC_00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21972" b="10754"/>
          <a:stretch/>
        </p:blipFill>
        <p:spPr bwMode="auto">
          <a:xfrm>
            <a:off x="3784456" y="1776471"/>
            <a:ext cx="5364088" cy="508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25102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 přežití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MARUŠKA\2015 SPACE CAMP\DSC_01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5655"/>
          <a:stretch/>
        </p:blipFill>
        <p:spPr bwMode="auto">
          <a:xfrm rot="5400000">
            <a:off x="1539504" y="62459"/>
            <a:ext cx="6127399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ARUŠKA\2015_space_camp\Foto_výběr\pátek\Kibo - Friday (8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032"/>
            <a:ext cx="5562618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MARUŠKA\2015_space_camp\Foto_výběr\pátek\Kibo - Zipline 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-33338"/>
            <a:ext cx="519430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MARUŠKA\2015_space_camp\Foto_výběr\pátek\Kibo - Friday (1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126256" cy="95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rot="706902">
            <a:off x="4768644" y="634211"/>
            <a:ext cx="4383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Výcvik astronautů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0" name="Picture 6" descr="C:\MARUŠKA\2015 SPACE CAMP\DSC_0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14115" r="22226" b="25690"/>
          <a:stretch/>
        </p:blipFill>
        <p:spPr bwMode="auto">
          <a:xfrm>
            <a:off x="794" y="825202"/>
            <a:ext cx="5003254" cy="368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MARUŠKA\2015 SPACE CAMP\DSC_03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r="5363"/>
          <a:stretch/>
        </p:blipFill>
        <p:spPr bwMode="auto">
          <a:xfrm rot="5400000">
            <a:off x="4425040" y="2154276"/>
            <a:ext cx="5030183" cy="440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45827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Raketový workshop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bývalá </a:t>
            </a:r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</a:t>
            </a: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častnice HESA (Mexiko)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ukázka toho jak naložila se zkušenostmi </a:t>
            </a:r>
            <a:endParaRPr 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C:\MARUŠKA\2015_space_camp\Photos_KIBO\Kibo - Saturda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9436"/>
            <a:ext cx="4176464" cy="31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MARUŠKA\2015_space_camp\Photos_KIBO\Kibo - Sunday (9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480048" cy="46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4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Vesmírné mise</a:t>
            </a:r>
            <a:endParaRPr lang="cs-CZ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2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Rozdělení týmu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Každý člen má svůj úkol a na každém závisí </a:t>
            </a:r>
            <a:r>
              <a:rPr lang="cs-CZ" b="1" dirty="0">
                <a:solidFill>
                  <a:schemeClr val="bg1"/>
                </a:solidFill>
              </a:rPr>
              <a:t>ú</a:t>
            </a:r>
            <a:r>
              <a:rPr lang="cs-CZ" b="1" dirty="0" smtClean="0">
                <a:solidFill>
                  <a:schemeClr val="bg1"/>
                </a:solidFill>
              </a:rPr>
              <a:t>spěšné splnění mise = </a:t>
            </a:r>
            <a:r>
              <a:rPr lang="cs-CZ" b="1" dirty="0" smtClean="0">
                <a:solidFill>
                  <a:schemeClr val="bg1"/>
                </a:solidFill>
              </a:rPr>
              <a:t>důležitá </a:t>
            </a:r>
            <a:r>
              <a:rPr lang="cs-CZ" b="1" dirty="0" smtClean="0">
                <a:solidFill>
                  <a:schemeClr val="bg1"/>
                </a:solidFill>
              </a:rPr>
              <a:t>spolupráce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Astronauti pro let do kosmu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Astronauti </a:t>
            </a:r>
            <a:r>
              <a:rPr lang="cs-CZ" b="1" dirty="0" smtClean="0">
                <a:solidFill>
                  <a:schemeClr val="bg1"/>
                </a:solidFill>
              </a:rPr>
              <a:t> a vědci na </a:t>
            </a:r>
            <a:r>
              <a:rPr lang="cs-CZ" b="1" dirty="0" smtClean="0">
                <a:solidFill>
                  <a:schemeClr val="bg1"/>
                </a:solidFill>
              </a:rPr>
              <a:t>ISS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Řídící středisko na Zemi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32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MARUŠKA\2015_space_camp\Photos_KIBO\Kibo - Friday (17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6" y="0"/>
            <a:ext cx="9388624" cy="70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MARUŠKA\2015_space_camp\Photos_KIBO\Kibo - Sunday (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0"/>
            <a:ext cx="912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8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MARUŠKA\2015_space_camp\Photos_KIBO\Kibo - Sunday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6"/>
            <a:ext cx="9144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2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ARUŠKA\2015 SPACE CAMP\DSC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86" y="0"/>
            <a:ext cx="103543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content-ams2-1.xx.fbcdn.net/hphotos-xaf1/v/t1.0-9/11148609_844345653889_9051257730109222283_n.jpg?oh=36a08d563f4be435e48ace616076a947&amp;oe=56BC72E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2862" y="630932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mtClean="0">
                <a:solidFill>
                  <a:schemeClr val="bg1"/>
                </a:solidFill>
                <a:hlinkClick r:id="rId3"/>
              </a:rPr>
              <a:t>video z mise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99792" y="19050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Mision</a:t>
            </a:r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</a:t>
            </a:r>
            <a:endParaRPr lang="cs-CZ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MARUŠKA\2015_space_camp\Photos_KIBO\Expedition 39 - Kibo 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3400" r="3611" b="2533"/>
          <a:stretch/>
        </p:blipFill>
        <p:spPr bwMode="auto">
          <a:xfrm>
            <a:off x="2141426" y="790853"/>
            <a:ext cx="5076564" cy="572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Co mi týden dal?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Mnoho zajímavostí</a:t>
            </a:r>
          </a:p>
          <a:p>
            <a:r>
              <a:rPr lang="cs-CZ" sz="3600" b="1" dirty="0" smtClean="0">
                <a:solidFill>
                  <a:schemeClr val="bg1"/>
                </a:solidFill>
              </a:rPr>
              <a:t>Intenzivní prožitky</a:t>
            </a:r>
          </a:p>
          <a:p>
            <a:r>
              <a:rPr lang="cs-CZ" sz="3600" b="1" dirty="0" smtClean="0">
                <a:solidFill>
                  <a:schemeClr val="bg1"/>
                </a:solidFill>
              </a:rPr>
              <a:t>Motivace a příležitost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Nápady do výuky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Tematické hodiny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Důležitá zkušenost a aktivita žáka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Konfrontace školství</a:t>
            </a:r>
          </a:p>
          <a:p>
            <a:pPr marL="457200" lvl="1" indent="0">
              <a:buNone/>
            </a:pP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82769" y="2019677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pozornost!</a:t>
            </a:r>
            <a:endParaRPr 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MARUŠKA\2015 SPACE CAMP\DSC_04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15124" r="15432" b="13095"/>
          <a:stretch/>
        </p:blipFill>
        <p:spPr bwMode="auto">
          <a:xfrm>
            <a:off x="4679538" y="0"/>
            <a:ext cx="3629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hlinkClick r:id="rId2"/>
              </a:rPr>
              <a:t>https://www.facebook.com/video.php?v=10155735531345534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https://www.facebook.com/KristyWilburMar/videos/10101038630019110/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https://www.facebook.com/video.php?v=10155735957095534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https://www.facebook.com/video.php?v=10155735603110534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https://www.facebook.com/video.php?v=10155735369235534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365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MARUŠKA\2015 SPACE CAMP\DSC_0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3720" r="12334" b="3090"/>
          <a:stretch/>
        </p:blipFill>
        <p:spPr bwMode="auto">
          <a:xfrm>
            <a:off x="-61528" y="-56280"/>
            <a:ext cx="9205528" cy="71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MARUŠKA\2015 SPACE CAMP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66"/>
            <a:ext cx="9085252" cy="601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HESA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Vzdělávací program pro učitele </a:t>
            </a:r>
          </a:p>
          <a:p>
            <a:pPr lvl="1"/>
            <a:r>
              <a:rPr lang="cs-CZ" sz="3600" dirty="0" smtClean="0">
                <a:solidFill>
                  <a:schemeClr val="bg1"/>
                </a:solidFill>
              </a:rPr>
              <a:t>Nižší sekundární vzdělávání</a:t>
            </a:r>
          </a:p>
          <a:p>
            <a:pPr lvl="1"/>
            <a:r>
              <a:rPr lang="cs-CZ" sz="3600" dirty="0" smtClean="0">
                <a:solidFill>
                  <a:schemeClr val="bg1"/>
                </a:solidFill>
              </a:rPr>
              <a:t>přírodních věd, matematiky, techniky a inženýrství.</a:t>
            </a:r>
          </a:p>
          <a:p>
            <a:pPr marL="457200" lvl="1" indent="0">
              <a:buNone/>
            </a:pPr>
            <a:endParaRPr lang="cs-CZ" sz="3600" dirty="0" smtClean="0">
              <a:solidFill>
                <a:schemeClr val="bg1"/>
              </a:solidFill>
            </a:endParaRP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4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ARUŠKA\2015_space_camp\Photos_KIBO\Kibo - Friday (21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r="7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67656" y="16138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 založeno na týmové spolupráci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MARUŠKA\2015_space_camp\Photos_KIBO\Kibo - Saturday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863334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1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9416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Jméno týmu – část ISS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6155"/>
            <a:ext cx="9211333" cy="611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6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222</Words>
  <Application>Microsoft Office PowerPoint</Application>
  <PresentationFormat>Předvádění na obrazovce (4:3)</PresentationFormat>
  <Paragraphs>65</Paragraphs>
  <Slides>34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systému Office</vt:lpstr>
      <vt:lpstr>HESA Honeywell Educators@Space Academy  Huntsville, Alabama,USA  </vt:lpstr>
      <vt:lpstr>Prezentace aplikace PowerPoint</vt:lpstr>
      <vt:lpstr>Prezentace aplikace PowerPoint</vt:lpstr>
      <vt:lpstr>Prezentace aplikace PowerPoint</vt:lpstr>
      <vt:lpstr>Prezentace aplikace PowerPoint</vt:lpstr>
      <vt:lpstr>HESA</vt:lpstr>
      <vt:lpstr>Prezentace aplikace PowerPoint</vt:lpstr>
      <vt:lpstr>Prezentace aplikace PowerPoint</vt:lpstr>
      <vt:lpstr>Prezentace aplikace PowerPoint</vt:lpstr>
      <vt:lpstr>Prezentace aplikace PowerPoint</vt:lpstr>
      <vt:lpstr>Ed Buckbee</vt:lpstr>
      <vt:lpstr>Prezentace aplikace PowerPoint</vt:lpstr>
      <vt:lpstr>Prezentace aplikace PowerPoint</vt:lpstr>
      <vt:lpstr>Prezentace aplikace PowerPoint</vt:lpstr>
      <vt:lpstr>Workshop –Vytvoř z dostupných prostředků nejlepší filtr vody</vt:lpstr>
      <vt:lpstr>Prezentace aplikace PowerPoint</vt:lpstr>
      <vt:lpstr>Prezentace aplikace PowerPoint</vt:lpstr>
      <vt:lpstr>Prezentace aplikace PowerPoint</vt:lpstr>
      <vt:lpstr>Teembuilding pro mise- důležitost spolupráce</vt:lpstr>
      <vt:lpstr>Kurz přežití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Vesmírné mise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mi týden dal?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Vojta</dc:creator>
  <cp:lastModifiedBy>Sborovna</cp:lastModifiedBy>
  <cp:revision>22</cp:revision>
  <dcterms:created xsi:type="dcterms:W3CDTF">2015-10-26T17:09:48Z</dcterms:created>
  <dcterms:modified xsi:type="dcterms:W3CDTF">2015-10-27T11:56:40Z</dcterms:modified>
</cp:coreProperties>
</file>