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58" r:id="rId5"/>
    <p:sldId id="260" r:id="rId6"/>
    <p:sldId id="256" r:id="rId7"/>
    <p:sldId id="272" r:id="rId8"/>
    <p:sldId id="271" r:id="rId9"/>
    <p:sldId id="269" r:id="rId10"/>
    <p:sldId id="270" r:id="rId11"/>
    <p:sldId id="268" r:id="rId12"/>
    <p:sldId id="267" r:id="rId13"/>
    <p:sldId id="266" r:id="rId14"/>
    <p:sldId id="264" r:id="rId15"/>
    <p:sldId id="265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E6EC-6371-4242-8470-8891B34D31C1}" type="datetimeFigureOut">
              <a:rPr lang="cs-CZ" smtClean="0"/>
              <a:t>26.10.2015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ADDB-24FE-416E-B0F3-88FA434686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084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E6EC-6371-4242-8470-8891B34D31C1}" type="datetimeFigureOut">
              <a:rPr lang="cs-CZ" smtClean="0"/>
              <a:t>26.10.2015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ADDB-24FE-416E-B0F3-88FA434686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387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E6EC-6371-4242-8470-8891B34D31C1}" type="datetimeFigureOut">
              <a:rPr lang="cs-CZ" smtClean="0"/>
              <a:t>26.10.2015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ADDB-24FE-416E-B0F3-88FA434686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0665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E6EC-6371-4242-8470-8891B34D31C1}" type="datetimeFigureOut">
              <a:rPr lang="cs-CZ" smtClean="0"/>
              <a:t>26.10.2015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ADDB-24FE-416E-B0F3-88FA434686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984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E6EC-6371-4242-8470-8891B34D31C1}" type="datetimeFigureOut">
              <a:rPr lang="cs-CZ" smtClean="0"/>
              <a:t>26.10.2015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ADDB-24FE-416E-B0F3-88FA434686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8653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E6EC-6371-4242-8470-8891B34D31C1}" type="datetimeFigureOut">
              <a:rPr lang="cs-CZ" smtClean="0"/>
              <a:t>26.10.2015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ADDB-24FE-416E-B0F3-88FA434686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6129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E6EC-6371-4242-8470-8891B34D31C1}" type="datetimeFigureOut">
              <a:rPr lang="cs-CZ" smtClean="0"/>
              <a:t>26.10.2015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ADDB-24FE-416E-B0F3-88FA434686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948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E6EC-6371-4242-8470-8891B34D31C1}" type="datetimeFigureOut">
              <a:rPr lang="cs-CZ" smtClean="0"/>
              <a:t>26.10.2015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ADDB-24FE-416E-B0F3-88FA434686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311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E6EC-6371-4242-8470-8891B34D31C1}" type="datetimeFigureOut">
              <a:rPr lang="cs-CZ" smtClean="0"/>
              <a:t>26.10.2015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ADDB-24FE-416E-B0F3-88FA434686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818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E6EC-6371-4242-8470-8891B34D31C1}" type="datetimeFigureOut">
              <a:rPr lang="cs-CZ" smtClean="0"/>
              <a:t>26.10.2015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ADDB-24FE-416E-B0F3-88FA434686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6226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E6EC-6371-4242-8470-8891B34D31C1}" type="datetimeFigureOut">
              <a:rPr lang="cs-CZ" smtClean="0"/>
              <a:t>26.10.2015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ADDB-24FE-416E-B0F3-88FA434686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6069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DE6EC-6371-4242-8470-8891B34D31C1}" type="datetimeFigureOut">
              <a:rPr lang="cs-CZ" smtClean="0"/>
              <a:t>26.10.2015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3ADDB-24FE-416E-B0F3-88FA434686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03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f.zcu.cz/ak/trendy/7/index.php?cil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bundeskongress-2015.mnu.de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ndeskongress-2015.mnu.de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lachovice.websnadno.cz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n.cz/stranky/fyzika.php" TargetMode="External"/><Relationship Id="rId2" Type="http://schemas.openxmlformats.org/officeDocument/2006/relationships/hyperlink" Target="http://physics.ujep.cz/~ehejnova/Pro_ucitele/Vlachovice_2015_materialy/Archimeduv_zakon_web.mp4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Konference  </a:t>
            </a:r>
            <a:br>
              <a:rPr lang="cs-CZ" b="1" dirty="0" smtClean="0"/>
            </a:br>
            <a:r>
              <a:rPr lang="cs-CZ" b="1" dirty="0" smtClean="0"/>
              <a:t>Moderní trendy v přípravě učitelů fyziky</a:t>
            </a:r>
            <a:br>
              <a:rPr lang="cs-CZ" b="1" dirty="0" smtClean="0"/>
            </a:br>
            <a:r>
              <a:rPr lang="cs-CZ" b="1" dirty="0" smtClean="0"/>
              <a:t>Kašperské hory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2800" dirty="0" smtClean="0">
              <a:hlinkClick r:id="rId2"/>
            </a:endParaRPr>
          </a:p>
          <a:p>
            <a:pPr marL="0" indent="0">
              <a:buNone/>
            </a:pPr>
            <a:endParaRPr lang="cs-CZ" sz="2800" dirty="0">
              <a:hlinkClick r:id="rId2"/>
            </a:endParaRPr>
          </a:p>
          <a:p>
            <a:pPr marL="0" indent="0">
              <a:buNone/>
            </a:pPr>
            <a:endParaRPr lang="cs-CZ" sz="2800" dirty="0" smtClean="0">
              <a:hlinkClick r:id="rId2"/>
            </a:endParaRPr>
          </a:p>
          <a:p>
            <a:pPr marL="0" indent="0">
              <a:buNone/>
            </a:pPr>
            <a:r>
              <a:rPr lang="cs-CZ" sz="2800" dirty="0" smtClean="0">
                <a:hlinkClick r:id="rId2"/>
              </a:rPr>
              <a:t>http://www.kof.zcu.cz/ak/trendy/7/index.php?cil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10506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6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38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97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94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21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25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106" y="332656"/>
            <a:ext cx="4276725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51520" y="831595"/>
            <a:ext cx="4019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err="1" smtClean="0"/>
              <a:t>Kongress</a:t>
            </a:r>
            <a:r>
              <a:rPr lang="cs-CZ" sz="2400" b="1" dirty="0" smtClean="0"/>
              <a:t>  MNU – </a:t>
            </a:r>
            <a:r>
              <a:rPr lang="cs-CZ" sz="2400" b="1" dirty="0" err="1" smtClean="0"/>
              <a:t>Saarbr</a:t>
            </a:r>
            <a:r>
              <a:rPr lang="hu-HU" sz="2400" b="1" dirty="0" smtClean="0"/>
              <a:t>ű</a:t>
            </a:r>
            <a:r>
              <a:rPr lang="cs-CZ" sz="2400" b="1" dirty="0" err="1" smtClean="0"/>
              <a:t>cken</a:t>
            </a:r>
            <a:endParaRPr lang="cs-CZ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135031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16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860624"/>
            <a:ext cx="8679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        </a:t>
            </a:r>
            <a:endParaRPr lang="cs-CZ" sz="3200" b="1" dirty="0"/>
          </a:p>
          <a:p>
            <a:r>
              <a:rPr lang="cs-CZ" sz="3200" b="1" dirty="0" smtClean="0">
                <a:hlinkClick r:id="rId2"/>
              </a:rPr>
              <a:t>http://www.bundeskongress-2015.mnu.de/</a:t>
            </a:r>
            <a:endParaRPr lang="cs-CZ" sz="3200" b="1" dirty="0" smtClean="0"/>
          </a:p>
          <a:p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808144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1018027"/>
            <a:ext cx="795303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/>
              <a:t>Seminář Vlachovice</a:t>
            </a:r>
          </a:p>
          <a:p>
            <a:pPr algn="ctr"/>
            <a:endParaRPr lang="cs-CZ" sz="4400" b="1" dirty="0" smtClean="0"/>
          </a:p>
          <a:p>
            <a:pPr algn="ctr"/>
            <a:r>
              <a:rPr lang="cs-CZ" sz="4400" b="1" dirty="0" smtClean="0"/>
              <a:t>Jak získat žáky pro fyziku?</a:t>
            </a:r>
          </a:p>
          <a:p>
            <a:endParaRPr lang="cs-CZ" dirty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r>
              <a:rPr lang="cs-CZ" dirty="0" smtClean="0">
                <a:hlinkClick r:id="rId2"/>
              </a:rPr>
              <a:t>http://www.vlachovice.websnadno.cz/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1766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hlinkClick r:id="rId2"/>
              </a:rPr>
              <a:t>http://physics.ujep.cz/~ehejnova/Pro_ucitele/Vlachovice_2015_materialy/Archimeduv_zakon_web.mp4</a:t>
            </a:r>
            <a:endParaRPr lang="cs-CZ" sz="2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hlinkClick r:id="rId3"/>
              </a:rPr>
              <a:t>http://www.spn.cz/stranky/fyzika.php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47179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76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49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6463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34</Words>
  <Application>Microsoft Office PowerPoint</Application>
  <PresentationFormat>Předvádění na obrazovce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   Konference   Moderní trendy v přípravě učitelů fyziky Kašperské hory</vt:lpstr>
      <vt:lpstr>Prezentace aplikace PowerPoint</vt:lpstr>
      <vt:lpstr>Prezentace aplikace PowerPoint</vt:lpstr>
      <vt:lpstr>Prezentace aplikace PowerPoint</vt:lpstr>
      <vt:lpstr>Prezentace aplikace PowerPoint</vt:lpstr>
      <vt:lpstr>http://physics.ujep.cz/~ehejnova/Pro_ucitele/Vlachovice_2015_materialy/Archimeduv_zakon_web.mp4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Univerzita Palackého v Olomouci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http://physics.ujep.cz/~ehejnova/Pro_ucitele/Vlachovice_2015_materialy/Archimeduv_zakon_web.mp4</dc:title>
  <dc:creator>Renata Holubová</dc:creator>
  <cp:lastModifiedBy>Renata Holubová</cp:lastModifiedBy>
  <cp:revision>7</cp:revision>
  <dcterms:created xsi:type="dcterms:W3CDTF">2015-10-26T09:44:04Z</dcterms:created>
  <dcterms:modified xsi:type="dcterms:W3CDTF">2015-10-26T10:20:43Z</dcterms:modified>
</cp:coreProperties>
</file>